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813" r:id="rId2"/>
    <p:sldId id="818" r:id="rId3"/>
    <p:sldId id="830" r:id="rId4"/>
    <p:sldId id="812" r:id="rId5"/>
    <p:sldId id="831" r:id="rId6"/>
    <p:sldId id="832" r:id="rId7"/>
    <p:sldId id="833" r:id="rId8"/>
    <p:sldId id="834" r:id="rId9"/>
    <p:sldId id="835" r:id="rId10"/>
    <p:sldId id="836" r:id="rId11"/>
    <p:sldId id="837" r:id="rId12"/>
    <p:sldId id="838" r:id="rId13"/>
    <p:sldId id="840" r:id="rId14"/>
    <p:sldId id="841" r:id="rId15"/>
    <p:sldId id="843" r:id="rId16"/>
    <p:sldId id="842" r:id="rId17"/>
    <p:sldId id="844" r:id="rId18"/>
    <p:sldId id="815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배달의민족 주아" panose="02020603020101020101" pitchFamily="18" charset="-127"/>
      <p:regular r:id="rId23"/>
    </p:embeddedFont>
    <p:embeddedFont>
      <p:font typeface="나눔스퀘어라운드 Bold" panose="020B0600000101010101" charset="-127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angmin" initials="K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292D43"/>
    <a:srgbClr val="BFBFBF"/>
    <a:srgbClr val="FF81AB"/>
    <a:srgbClr val="4F5064"/>
    <a:srgbClr val="1D202F"/>
    <a:srgbClr val="01A290"/>
    <a:srgbClr val="F0F0F0"/>
    <a:srgbClr val="215483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04" autoAdjust="0"/>
    <p:restoredTop sz="95990" autoAdjust="0"/>
  </p:normalViewPr>
  <p:slideViewPr>
    <p:cSldViewPr snapToGrid="0">
      <p:cViewPr>
        <p:scale>
          <a:sx n="75" d="100"/>
          <a:sy n="75" d="100"/>
        </p:scale>
        <p:origin x="-546" y="-204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5D637B-E94D-4419-AE90-AB5D4306172B}" type="doc">
      <dgm:prSet loTypeId="urn:microsoft.com/office/officeart/2009/3/layout/Pie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0BF6BF14-9125-4637-8B52-2262A90ACC87}">
      <dgm:prSet phldrT="[텍스트]"/>
      <dgm:spPr/>
      <dgm:t>
        <a:bodyPr/>
        <a:lstStyle/>
        <a:p>
          <a:pPr latinLnBrk="1"/>
          <a:r>
            <a:rPr lang="ko-KR" altLang="en-US" dirty="0" smtClean="0"/>
            <a:t> </a:t>
          </a:r>
          <a:endParaRPr lang="ko-KR" altLang="en-US" dirty="0"/>
        </a:p>
      </dgm:t>
    </dgm:pt>
    <dgm:pt modelId="{B4985D42-3294-45B2-A292-3B6F1CE31DDD}" type="parTrans" cxnId="{3FABBE33-7EE0-42AA-A9F3-7CA55D282CC4}">
      <dgm:prSet/>
      <dgm:spPr/>
      <dgm:t>
        <a:bodyPr/>
        <a:lstStyle/>
        <a:p>
          <a:pPr latinLnBrk="1"/>
          <a:endParaRPr lang="ko-KR" altLang="en-US"/>
        </a:p>
      </dgm:t>
    </dgm:pt>
    <dgm:pt modelId="{795EE72E-6BB7-463E-A90B-7ECDDC9C6C96}" type="sibTrans" cxnId="{3FABBE33-7EE0-42AA-A9F3-7CA55D282CC4}">
      <dgm:prSet/>
      <dgm:spPr/>
      <dgm:t>
        <a:bodyPr/>
        <a:lstStyle/>
        <a:p>
          <a:pPr latinLnBrk="1"/>
          <a:endParaRPr lang="ko-KR" altLang="en-US"/>
        </a:p>
      </dgm:t>
    </dgm:pt>
    <dgm:pt modelId="{21BC6A24-5297-49C5-A4ED-07830577F8B3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664FAB18-D254-4703-AA95-03555F49B215}" type="parTrans" cxnId="{21956BEF-7933-4838-92D7-EB311736E363}">
      <dgm:prSet/>
      <dgm:spPr/>
      <dgm:t>
        <a:bodyPr/>
        <a:lstStyle/>
        <a:p>
          <a:pPr latinLnBrk="1"/>
          <a:endParaRPr lang="ko-KR" altLang="en-US"/>
        </a:p>
      </dgm:t>
    </dgm:pt>
    <dgm:pt modelId="{F6B37A8A-E6BB-4825-92D3-4C5963253A2E}" type="sibTrans" cxnId="{21956BEF-7933-4838-92D7-EB311736E363}">
      <dgm:prSet/>
      <dgm:spPr/>
      <dgm:t>
        <a:bodyPr/>
        <a:lstStyle/>
        <a:p>
          <a:pPr latinLnBrk="1"/>
          <a:endParaRPr lang="ko-KR" altLang="en-US"/>
        </a:p>
      </dgm:t>
    </dgm:pt>
    <dgm:pt modelId="{CFDFFC1A-A357-4069-A220-B6EEB781E2FB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66111D6D-79F6-424A-8CF5-94871864015C}" type="parTrans" cxnId="{050F96FE-EF28-4697-BAB0-36763E2A6BEA}">
      <dgm:prSet/>
      <dgm:spPr/>
      <dgm:t>
        <a:bodyPr/>
        <a:lstStyle/>
        <a:p>
          <a:pPr latinLnBrk="1"/>
          <a:endParaRPr lang="ko-KR" altLang="en-US"/>
        </a:p>
      </dgm:t>
    </dgm:pt>
    <dgm:pt modelId="{C5CBE7FF-CB98-4328-BA8F-162BDC107C8D}" type="sibTrans" cxnId="{050F96FE-EF28-4697-BAB0-36763E2A6BEA}">
      <dgm:prSet/>
      <dgm:spPr/>
      <dgm:t>
        <a:bodyPr/>
        <a:lstStyle/>
        <a:p>
          <a:pPr latinLnBrk="1"/>
          <a:endParaRPr lang="ko-KR" altLang="en-US"/>
        </a:p>
      </dgm:t>
    </dgm:pt>
    <dgm:pt modelId="{CB621F0B-D7DD-4F10-AED0-22C2ADA041F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멜론 플랫폼 등록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CA1F5911-24A9-4A89-AC5E-92F0FD5DD3D8}" type="parTrans" cxnId="{B6E59C0B-3822-4AB5-82D4-CF80C37EA2CB}">
      <dgm:prSet/>
      <dgm:spPr/>
      <dgm:t>
        <a:bodyPr/>
        <a:lstStyle/>
        <a:p>
          <a:pPr latinLnBrk="1"/>
          <a:endParaRPr lang="ko-KR" altLang="en-US"/>
        </a:p>
      </dgm:t>
    </dgm:pt>
    <dgm:pt modelId="{1ACD5388-360F-4B02-A9DC-1FC72773F124}" type="sibTrans" cxnId="{B6E59C0B-3822-4AB5-82D4-CF80C37EA2CB}">
      <dgm:prSet/>
      <dgm:spPr/>
      <dgm:t>
        <a:bodyPr/>
        <a:lstStyle/>
        <a:p>
          <a:pPr latinLnBrk="1"/>
          <a:endParaRPr lang="ko-KR" altLang="en-US"/>
        </a:p>
      </dgm:t>
    </dgm:pt>
    <dgm:pt modelId="{FDCEA989-4A64-457A-B97F-8D6B59C70ADD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앨범 정보 확인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1647A6F3-0DDC-42C6-8FEA-B3F2E92C5CD5}" type="sibTrans" cxnId="{234125B4-AFE4-4F50-B9F0-6717FF33A7E9}">
      <dgm:prSet/>
      <dgm:spPr/>
      <dgm:t>
        <a:bodyPr/>
        <a:lstStyle/>
        <a:p>
          <a:pPr latinLnBrk="1"/>
          <a:endParaRPr lang="ko-KR" altLang="en-US"/>
        </a:p>
      </dgm:t>
    </dgm:pt>
    <dgm:pt modelId="{6C8DE57B-EC15-43FB-A215-09ACBE749A34}" type="parTrans" cxnId="{234125B4-AFE4-4F50-B9F0-6717FF33A7E9}">
      <dgm:prSet/>
      <dgm:spPr/>
      <dgm:t>
        <a:bodyPr/>
        <a:lstStyle/>
        <a:p>
          <a:pPr latinLnBrk="1"/>
          <a:endParaRPr lang="ko-KR" altLang="en-US"/>
        </a:p>
      </dgm:t>
    </dgm:pt>
    <dgm:pt modelId="{6F379E80-BA63-45A6-9CCC-DFD209706E24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음원</a:t>
          </a:r>
          <a:r>
            <a:rPr lang="ko-KR" alt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청취 후 장르 분류</a:t>
          </a:r>
          <a:endParaRPr lang="ko-KR" altLang="en-US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AE8FB2DB-6763-4206-A316-EE08E2E8CF7E}" type="sibTrans" cxnId="{B975E283-FFA8-4F29-8640-A7A063713CCC}">
      <dgm:prSet/>
      <dgm:spPr/>
      <dgm:t>
        <a:bodyPr/>
        <a:lstStyle/>
        <a:p>
          <a:pPr latinLnBrk="1"/>
          <a:endParaRPr lang="ko-KR" altLang="en-US"/>
        </a:p>
      </dgm:t>
    </dgm:pt>
    <dgm:pt modelId="{32787C41-51F4-4354-AB1A-1C7D944EE49B}" type="parTrans" cxnId="{B975E283-FFA8-4F29-8640-A7A063713CCC}">
      <dgm:prSet/>
      <dgm:spPr/>
      <dgm:t>
        <a:bodyPr/>
        <a:lstStyle/>
        <a:p>
          <a:pPr latinLnBrk="1"/>
          <a:endParaRPr lang="ko-KR" altLang="en-US"/>
        </a:p>
      </dgm:t>
    </dgm:pt>
    <dgm:pt modelId="{4D8A5DAD-B7DD-423A-B3D4-5E77A7789195}" type="pres">
      <dgm:prSet presAssocID="{9C5D637B-E94D-4419-AE90-AB5D4306172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9335F7-316B-4249-8008-81851F8A9A66}" type="pres">
      <dgm:prSet presAssocID="{0BF6BF14-9125-4637-8B52-2262A90ACC87}" presName="ParentComposite" presStyleCnt="0"/>
      <dgm:spPr/>
    </dgm:pt>
    <dgm:pt modelId="{45D72436-18E1-4466-B9E3-3E7472F54670}" type="pres">
      <dgm:prSet presAssocID="{0BF6BF14-9125-4637-8B52-2262A90ACC87}" presName="Chord" presStyleLbl="bgShp" presStyleIdx="0" presStyleCnt="3"/>
      <dgm:spPr/>
    </dgm:pt>
    <dgm:pt modelId="{4A014486-9025-4494-A743-64F3A718ABF7}" type="pres">
      <dgm:prSet presAssocID="{0BF6BF14-9125-4637-8B52-2262A90ACC87}" presName="Pie" presStyleLbl="alignNode1" presStyleIdx="0" presStyleCnt="3"/>
      <dgm:spPr/>
    </dgm:pt>
    <dgm:pt modelId="{DC17609C-F713-432F-B27D-779F78701169}" type="pres">
      <dgm:prSet presAssocID="{0BF6BF14-9125-4637-8B52-2262A90ACC87}" presName="Parent" presStyleLbl="revTx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273CB9-3254-45FF-A049-ABF762F2F254}" type="pres">
      <dgm:prSet presAssocID="{1647A6F3-0DDC-42C6-8FEA-B3F2E92C5CD5}" presName="negSibTrans" presStyleCnt="0"/>
      <dgm:spPr/>
    </dgm:pt>
    <dgm:pt modelId="{4CA5770C-422E-4141-98E9-22B9BD712966}" type="pres">
      <dgm:prSet presAssocID="{0BF6BF14-9125-4637-8B52-2262A90ACC87}" presName="composite" presStyleCnt="0"/>
      <dgm:spPr/>
    </dgm:pt>
    <dgm:pt modelId="{F15654EA-E10F-4AE6-858A-10BA10B33E2A}" type="pres">
      <dgm:prSet presAssocID="{0BF6BF14-9125-4637-8B52-2262A90ACC87}" presName="Child" presStyleLbl="revTx" presStyleIdx="1" presStyleCnt="6" custScaleX="135073" custScaleY="14847" custLinFactNeighborX="8061" custLinFactNeighborY="-344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28263B-D3C8-4032-8AB5-3AD2D548DEE7}" type="pres">
      <dgm:prSet presAssocID="{795EE72E-6BB7-463E-A90B-7ECDDC9C6C96}" presName="sibTrans" presStyleCnt="0"/>
      <dgm:spPr/>
    </dgm:pt>
    <dgm:pt modelId="{A27604F4-C6C9-473D-949D-D5C9F562F0F3}" type="pres">
      <dgm:prSet presAssocID="{21BC6A24-5297-49C5-A4ED-07830577F8B3}" presName="ParentComposite" presStyleCnt="0"/>
      <dgm:spPr/>
    </dgm:pt>
    <dgm:pt modelId="{17B32768-E822-4094-B401-B04E2A6AC93D}" type="pres">
      <dgm:prSet presAssocID="{21BC6A24-5297-49C5-A4ED-07830577F8B3}" presName="Chord" presStyleLbl="bgShp" presStyleIdx="1" presStyleCnt="3"/>
      <dgm:spPr/>
    </dgm:pt>
    <dgm:pt modelId="{D4FDD1DF-1F14-4320-8B26-0D924BBDEA2E}" type="pres">
      <dgm:prSet presAssocID="{21BC6A24-5297-49C5-A4ED-07830577F8B3}" presName="Pie" presStyleLbl="alignNode1" presStyleIdx="1" presStyleCnt="3"/>
      <dgm:spPr/>
    </dgm:pt>
    <dgm:pt modelId="{02FF54C0-5338-4173-B430-1B93480FD977}" type="pres">
      <dgm:prSet presAssocID="{21BC6A24-5297-49C5-A4ED-07830577F8B3}" presName="Parent" presStyleLbl="revTx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04D6E8-2179-4CC9-B296-D835E8343D83}" type="pres">
      <dgm:prSet presAssocID="{AE8FB2DB-6763-4206-A316-EE08E2E8CF7E}" presName="negSibTrans" presStyleCnt="0"/>
      <dgm:spPr/>
    </dgm:pt>
    <dgm:pt modelId="{E38D9CA9-592F-4A7A-91F2-D7DE06F0FE68}" type="pres">
      <dgm:prSet presAssocID="{21BC6A24-5297-49C5-A4ED-07830577F8B3}" presName="composite" presStyleCnt="0"/>
      <dgm:spPr/>
    </dgm:pt>
    <dgm:pt modelId="{DC8F1D15-9137-4603-A7CB-1F911819DE34}" type="pres">
      <dgm:prSet presAssocID="{21BC6A24-5297-49C5-A4ED-07830577F8B3}" presName="Child" presStyleLbl="revTx" presStyleIdx="3" presStyleCnt="6" custScaleX="135228" custScaleY="14901" custLinFactNeighborX="4609" custLinFactNeighborY="-344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9F01C0-0D44-4FE9-9141-211B048C3C95}" type="pres">
      <dgm:prSet presAssocID="{F6B37A8A-E6BB-4825-92D3-4C5963253A2E}" presName="sibTrans" presStyleCnt="0"/>
      <dgm:spPr/>
    </dgm:pt>
    <dgm:pt modelId="{AC85B531-EE15-4146-8C1F-638A918C11BF}" type="pres">
      <dgm:prSet presAssocID="{CFDFFC1A-A357-4069-A220-B6EEB781E2FB}" presName="ParentComposite" presStyleCnt="0"/>
      <dgm:spPr/>
    </dgm:pt>
    <dgm:pt modelId="{46256CD3-DB12-4E18-A77B-23436C84D6E9}" type="pres">
      <dgm:prSet presAssocID="{CFDFFC1A-A357-4069-A220-B6EEB781E2FB}" presName="Chord" presStyleLbl="bgShp" presStyleIdx="2" presStyleCnt="3"/>
      <dgm:spPr/>
    </dgm:pt>
    <dgm:pt modelId="{2C5BEF1B-BE82-426F-AB6D-E343DD605E08}" type="pres">
      <dgm:prSet presAssocID="{CFDFFC1A-A357-4069-A220-B6EEB781E2FB}" presName="Pie" presStyleLbl="alignNode1" presStyleIdx="2" presStyleCnt="3"/>
      <dgm:spPr/>
    </dgm:pt>
    <dgm:pt modelId="{59D217E2-8E0C-422F-A645-0A0F99622FD5}" type="pres">
      <dgm:prSet presAssocID="{CFDFFC1A-A357-4069-A220-B6EEB781E2FB}" presName="Parent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333DE8-3E82-4D1E-B530-F5AFE1A52B83}" type="pres">
      <dgm:prSet presAssocID="{1ACD5388-360F-4B02-A9DC-1FC72773F124}" presName="negSibTrans" presStyleCnt="0"/>
      <dgm:spPr/>
    </dgm:pt>
    <dgm:pt modelId="{C709BBB8-43A3-4FF6-BB41-631FF4065992}" type="pres">
      <dgm:prSet presAssocID="{CFDFFC1A-A357-4069-A220-B6EEB781E2FB}" presName="composite" presStyleCnt="0"/>
      <dgm:spPr/>
    </dgm:pt>
    <dgm:pt modelId="{D17ECEC9-5A6C-4007-920F-45061C8A6C93}" type="pres">
      <dgm:prSet presAssocID="{CFDFFC1A-A357-4069-A220-B6EEB781E2FB}" presName="Child" presStyleLbl="revTx" presStyleIdx="5" presStyleCnt="6" custScaleX="135228" custScaleY="14901" custLinFactNeighborX="1696" custLinFactNeighborY="-344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34125B4-AFE4-4F50-B9F0-6717FF33A7E9}" srcId="{0BF6BF14-9125-4637-8B52-2262A90ACC87}" destId="{FDCEA989-4A64-457A-B97F-8D6B59C70ADD}" srcOrd="0" destOrd="0" parTransId="{6C8DE57B-EC15-43FB-A215-09ACBE749A34}" sibTransId="{1647A6F3-0DDC-42C6-8FEA-B3F2E92C5CD5}"/>
    <dgm:cxn modelId="{A879CC57-F140-4C7B-ACFD-BDB6D4741422}" type="presOf" srcId="{CFDFFC1A-A357-4069-A220-B6EEB781E2FB}" destId="{59D217E2-8E0C-422F-A645-0A0F99622FD5}" srcOrd="0" destOrd="0" presId="urn:microsoft.com/office/officeart/2009/3/layout/PieProcess"/>
    <dgm:cxn modelId="{8EA9E777-656B-4AAD-8212-A1FA5EA22638}" type="presOf" srcId="{9C5D637B-E94D-4419-AE90-AB5D4306172B}" destId="{4D8A5DAD-B7DD-423A-B3D4-5E77A7789195}" srcOrd="0" destOrd="0" presId="urn:microsoft.com/office/officeart/2009/3/layout/PieProcess"/>
    <dgm:cxn modelId="{21956BEF-7933-4838-92D7-EB311736E363}" srcId="{9C5D637B-E94D-4419-AE90-AB5D4306172B}" destId="{21BC6A24-5297-49C5-A4ED-07830577F8B3}" srcOrd="1" destOrd="0" parTransId="{664FAB18-D254-4703-AA95-03555F49B215}" sibTransId="{F6B37A8A-E6BB-4825-92D3-4C5963253A2E}"/>
    <dgm:cxn modelId="{B975E283-FFA8-4F29-8640-A7A063713CCC}" srcId="{21BC6A24-5297-49C5-A4ED-07830577F8B3}" destId="{6F379E80-BA63-45A6-9CCC-DFD209706E24}" srcOrd="0" destOrd="0" parTransId="{32787C41-51F4-4354-AB1A-1C7D944EE49B}" sibTransId="{AE8FB2DB-6763-4206-A316-EE08E2E8CF7E}"/>
    <dgm:cxn modelId="{B6E59C0B-3822-4AB5-82D4-CF80C37EA2CB}" srcId="{CFDFFC1A-A357-4069-A220-B6EEB781E2FB}" destId="{CB621F0B-D7DD-4F10-AED0-22C2ADA041FC}" srcOrd="0" destOrd="0" parTransId="{CA1F5911-24A9-4A89-AC5E-92F0FD5DD3D8}" sibTransId="{1ACD5388-360F-4B02-A9DC-1FC72773F124}"/>
    <dgm:cxn modelId="{9C644958-9451-4C88-9880-21F8668644D3}" type="presOf" srcId="{0BF6BF14-9125-4637-8B52-2262A90ACC87}" destId="{DC17609C-F713-432F-B27D-779F78701169}" srcOrd="0" destOrd="0" presId="urn:microsoft.com/office/officeart/2009/3/layout/PieProcess"/>
    <dgm:cxn modelId="{050F96FE-EF28-4697-BAB0-36763E2A6BEA}" srcId="{9C5D637B-E94D-4419-AE90-AB5D4306172B}" destId="{CFDFFC1A-A357-4069-A220-B6EEB781E2FB}" srcOrd="2" destOrd="0" parTransId="{66111D6D-79F6-424A-8CF5-94871864015C}" sibTransId="{C5CBE7FF-CB98-4328-BA8F-162BDC107C8D}"/>
    <dgm:cxn modelId="{3FABBE33-7EE0-42AA-A9F3-7CA55D282CC4}" srcId="{9C5D637B-E94D-4419-AE90-AB5D4306172B}" destId="{0BF6BF14-9125-4637-8B52-2262A90ACC87}" srcOrd="0" destOrd="0" parTransId="{B4985D42-3294-45B2-A292-3B6F1CE31DDD}" sibTransId="{795EE72E-6BB7-463E-A90B-7ECDDC9C6C96}"/>
    <dgm:cxn modelId="{38A8EC08-55AE-4D0C-853B-292C7C7D1360}" type="presOf" srcId="{21BC6A24-5297-49C5-A4ED-07830577F8B3}" destId="{02FF54C0-5338-4173-B430-1B93480FD977}" srcOrd="0" destOrd="0" presId="urn:microsoft.com/office/officeart/2009/3/layout/PieProcess"/>
    <dgm:cxn modelId="{BE59FB20-CCD1-4D57-B455-C6DFA7634DD7}" type="presOf" srcId="{CB621F0B-D7DD-4F10-AED0-22C2ADA041FC}" destId="{D17ECEC9-5A6C-4007-920F-45061C8A6C93}" srcOrd="0" destOrd="0" presId="urn:microsoft.com/office/officeart/2009/3/layout/PieProcess"/>
    <dgm:cxn modelId="{C6087D0B-E554-469B-9BE8-787310304151}" type="presOf" srcId="{FDCEA989-4A64-457A-B97F-8D6B59C70ADD}" destId="{F15654EA-E10F-4AE6-858A-10BA10B33E2A}" srcOrd="0" destOrd="0" presId="urn:microsoft.com/office/officeart/2009/3/layout/PieProcess"/>
    <dgm:cxn modelId="{0154134F-CE03-4CA6-982D-639D173C2317}" type="presOf" srcId="{6F379E80-BA63-45A6-9CCC-DFD209706E24}" destId="{DC8F1D15-9137-4603-A7CB-1F911819DE34}" srcOrd="0" destOrd="0" presId="urn:microsoft.com/office/officeart/2009/3/layout/PieProcess"/>
    <dgm:cxn modelId="{7DC45034-76CE-4386-B513-5EFB17CA3DB0}" type="presParOf" srcId="{4D8A5DAD-B7DD-423A-B3D4-5E77A7789195}" destId="{249335F7-316B-4249-8008-81851F8A9A66}" srcOrd="0" destOrd="0" presId="urn:microsoft.com/office/officeart/2009/3/layout/PieProcess"/>
    <dgm:cxn modelId="{40DFC0C5-7566-4926-9046-E7128BD8F3AB}" type="presParOf" srcId="{249335F7-316B-4249-8008-81851F8A9A66}" destId="{45D72436-18E1-4466-B9E3-3E7472F54670}" srcOrd="0" destOrd="0" presId="urn:microsoft.com/office/officeart/2009/3/layout/PieProcess"/>
    <dgm:cxn modelId="{C6046803-9B17-4B0A-8BC9-C66ACB49316B}" type="presParOf" srcId="{249335F7-316B-4249-8008-81851F8A9A66}" destId="{4A014486-9025-4494-A743-64F3A718ABF7}" srcOrd="1" destOrd="0" presId="urn:microsoft.com/office/officeart/2009/3/layout/PieProcess"/>
    <dgm:cxn modelId="{694A73B4-027D-460E-BD11-7B324B8516FB}" type="presParOf" srcId="{249335F7-316B-4249-8008-81851F8A9A66}" destId="{DC17609C-F713-432F-B27D-779F78701169}" srcOrd="2" destOrd="0" presId="urn:microsoft.com/office/officeart/2009/3/layout/PieProcess"/>
    <dgm:cxn modelId="{1E053F37-24B9-4BEF-A0E2-6D0BB83AA921}" type="presParOf" srcId="{4D8A5DAD-B7DD-423A-B3D4-5E77A7789195}" destId="{CB273CB9-3254-45FF-A049-ABF762F2F254}" srcOrd="1" destOrd="0" presId="urn:microsoft.com/office/officeart/2009/3/layout/PieProcess"/>
    <dgm:cxn modelId="{056A5C30-EB7F-44A4-8065-8324769B1761}" type="presParOf" srcId="{4D8A5DAD-B7DD-423A-B3D4-5E77A7789195}" destId="{4CA5770C-422E-4141-98E9-22B9BD712966}" srcOrd="2" destOrd="0" presId="urn:microsoft.com/office/officeart/2009/3/layout/PieProcess"/>
    <dgm:cxn modelId="{1A28103F-9150-47A9-A032-D9B5F50D67A7}" type="presParOf" srcId="{4CA5770C-422E-4141-98E9-22B9BD712966}" destId="{F15654EA-E10F-4AE6-858A-10BA10B33E2A}" srcOrd="0" destOrd="0" presId="urn:microsoft.com/office/officeart/2009/3/layout/PieProcess"/>
    <dgm:cxn modelId="{C306000A-3EB9-416D-B44E-0BADD5F44DEE}" type="presParOf" srcId="{4D8A5DAD-B7DD-423A-B3D4-5E77A7789195}" destId="{4228263B-D3C8-4032-8AB5-3AD2D548DEE7}" srcOrd="3" destOrd="0" presId="urn:microsoft.com/office/officeart/2009/3/layout/PieProcess"/>
    <dgm:cxn modelId="{F2988E35-B1CC-41B7-B885-AF23E666495C}" type="presParOf" srcId="{4D8A5DAD-B7DD-423A-B3D4-5E77A7789195}" destId="{A27604F4-C6C9-473D-949D-D5C9F562F0F3}" srcOrd="4" destOrd="0" presId="urn:microsoft.com/office/officeart/2009/3/layout/PieProcess"/>
    <dgm:cxn modelId="{3881BA3C-DEBA-4D6F-9B6B-6DBCDA53CA60}" type="presParOf" srcId="{A27604F4-C6C9-473D-949D-D5C9F562F0F3}" destId="{17B32768-E822-4094-B401-B04E2A6AC93D}" srcOrd="0" destOrd="0" presId="urn:microsoft.com/office/officeart/2009/3/layout/PieProcess"/>
    <dgm:cxn modelId="{36C15AB3-609A-407A-8489-56935A104F64}" type="presParOf" srcId="{A27604F4-C6C9-473D-949D-D5C9F562F0F3}" destId="{D4FDD1DF-1F14-4320-8B26-0D924BBDEA2E}" srcOrd="1" destOrd="0" presId="urn:microsoft.com/office/officeart/2009/3/layout/PieProcess"/>
    <dgm:cxn modelId="{B3EC2735-34AE-4D8D-A577-8B6E6643612E}" type="presParOf" srcId="{A27604F4-C6C9-473D-949D-D5C9F562F0F3}" destId="{02FF54C0-5338-4173-B430-1B93480FD977}" srcOrd="2" destOrd="0" presId="urn:microsoft.com/office/officeart/2009/3/layout/PieProcess"/>
    <dgm:cxn modelId="{2FA9E4D9-5619-45CC-92DB-E89D4E373AA8}" type="presParOf" srcId="{4D8A5DAD-B7DD-423A-B3D4-5E77A7789195}" destId="{8004D6E8-2179-4CC9-B296-D835E8343D83}" srcOrd="5" destOrd="0" presId="urn:microsoft.com/office/officeart/2009/3/layout/PieProcess"/>
    <dgm:cxn modelId="{28CD6420-75FD-4DC6-B438-B7F353DC6F4A}" type="presParOf" srcId="{4D8A5DAD-B7DD-423A-B3D4-5E77A7789195}" destId="{E38D9CA9-592F-4A7A-91F2-D7DE06F0FE68}" srcOrd="6" destOrd="0" presId="urn:microsoft.com/office/officeart/2009/3/layout/PieProcess"/>
    <dgm:cxn modelId="{7302691A-E3B9-4A46-8E6E-444FC2753E40}" type="presParOf" srcId="{E38D9CA9-592F-4A7A-91F2-D7DE06F0FE68}" destId="{DC8F1D15-9137-4603-A7CB-1F911819DE34}" srcOrd="0" destOrd="0" presId="urn:microsoft.com/office/officeart/2009/3/layout/PieProcess"/>
    <dgm:cxn modelId="{9D5CCD50-AA7A-4682-9739-0C39B04D3557}" type="presParOf" srcId="{4D8A5DAD-B7DD-423A-B3D4-5E77A7789195}" destId="{149F01C0-0D44-4FE9-9141-211B048C3C95}" srcOrd="7" destOrd="0" presId="urn:microsoft.com/office/officeart/2009/3/layout/PieProcess"/>
    <dgm:cxn modelId="{4335D233-3903-48A7-BE29-A83C2D30F5F7}" type="presParOf" srcId="{4D8A5DAD-B7DD-423A-B3D4-5E77A7789195}" destId="{AC85B531-EE15-4146-8C1F-638A918C11BF}" srcOrd="8" destOrd="0" presId="urn:microsoft.com/office/officeart/2009/3/layout/PieProcess"/>
    <dgm:cxn modelId="{018C2D4D-DDA7-47FF-A698-EBB970F1F3DB}" type="presParOf" srcId="{AC85B531-EE15-4146-8C1F-638A918C11BF}" destId="{46256CD3-DB12-4E18-A77B-23436C84D6E9}" srcOrd="0" destOrd="0" presId="urn:microsoft.com/office/officeart/2009/3/layout/PieProcess"/>
    <dgm:cxn modelId="{AA2DDF3B-D17C-446C-AABC-338FCB8CAE90}" type="presParOf" srcId="{AC85B531-EE15-4146-8C1F-638A918C11BF}" destId="{2C5BEF1B-BE82-426F-AB6D-E343DD605E08}" srcOrd="1" destOrd="0" presId="urn:microsoft.com/office/officeart/2009/3/layout/PieProcess"/>
    <dgm:cxn modelId="{EA838927-F97A-4F99-A4B5-59F476854596}" type="presParOf" srcId="{AC85B531-EE15-4146-8C1F-638A918C11BF}" destId="{59D217E2-8E0C-422F-A645-0A0F99622FD5}" srcOrd="2" destOrd="0" presId="urn:microsoft.com/office/officeart/2009/3/layout/PieProcess"/>
    <dgm:cxn modelId="{C040FAB5-2B14-4C48-A218-A6B4D7F511C4}" type="presParOf" srcId="{4D8A5DAD-B7DD-423A-B3D4-5E77A7789195}" destId="{09333DE8-3E82-4D1E-B530-F5AFE1A52B83}" srcOrd="9" destOrd="0" presId="urn:microsoft.com/office/officeart/2009/3/layout/PieProcess"/>
    <dgm:cxn modelId="{D60474FF-31FB-4F1A-8AB8-05A1BB06BE99}" type="presParOf" srcId="{4D8A5DAD-B7DD-423A-B3D4-5E77A7789195}" destId="{C709BBB8-43A3-4FF6-BB41-631FF4065992}" srcOrd="10" destOrd="0" presId="urn:microsoft.com/office/officeart/2009/3/layout/PieProcess"/>
    <dgm:cxn modelId="{2E9FE14F-594B-4B2B-B240-EB87A66A8190}" type="presParOf" srcId="{C709BBB8-43A3-4FF6-BB41-631FF4065992}" destId="{D17ECEC9-5A6C-4007-920F-45061C8A6C93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72436-18E1-4466-B9E3-3E7472F54670}">
      <dsp:nvSpPr>
        <dsp:cNvPr id="0" name=""/>
        <dsp:cNvSpPr/>
      </dsp:nvSpPr>
      <dsp:spPr>
        <a:xfrm>
          <a:off x="112917" y="0"/>
          <a:ext cx="561719" cy="561719"/>
        </a:xfrm>
        <a:prstGeom prst="chord">
          <a:avLst>
            <a:gd name="adj1" fmla="val 4800000"/>
            <a:gd name="adj2" fmla="val 1680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14486-9025-4494-A743-64F3A718ABF7}">
      <dsp:nvSpPr>
        <dsp:cNvPr id="0" name=""/>
        <dsp:cNvSpPr/>
      </dsp:nvSpPr>
      <dsp:spPr>
        <a:xfrm>
          <a:off x="169089" y="56171"/>
          <a:ext cx="449375" cy="449375"/>
        </a:xfrm>
        <a:prstGeom prst="pie">
          <a:avLst>
            <a:gd name="adj1" fmla="val 126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7609C-F713-432F-B27D-779F78701169}">
      <dsp:nvSpPr>
        <dsp:cNvPr id="0" name=""/>
        <dsp:cNvSpPr/>
      </dsp:nvSpPr>
      <dsp:spPr>
        <a:xfrm rot="16200000">
          <a:off x="-533060" y="1263868"/>
          <a:ext cx="1628986" cy="33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 </a:t>
          </a:r>
          <a:endParaRPr lang="ko-KR" altLang="en-US" sz="1600" kern="1200" dirty="0"/>
        </a:p>
      </dsp:txBody>
      <dsp:txXfrm>
        <a:off x="-533060" y="1263868"/>
        <a:ext cx="1628986" cy="337031"/>
      </dsp:txXfrm>
    </dsp:sp>
    <dsp:sp modelId="{F15654EA-E10F-4AE6-858A-10BA10B33E2A}">
      <dsp:nvSpPr>
        <dsp:cNvPr id="0" name=""/>
        <dsp:cNvSpPr/>
      </dsp:nvSpPr>
      <dsp:spPr>
        <a:xfrm>
          <a:off x="596681" y="182794"/>
          <a:ext cx="1517462" cy="33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앨범 정보 확인</a:t>
          </a:r>
          <a:endParaRPr lang="ko-KR" altLang="en-US" sz="14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596681" y="182794"/>
        <a:ext cx="1517462" cy="333593"/>
      </dsp:txXfrm>
    </dsp:sp>
    <dsp:sp modelId="{17B32768-E822-4094-B401-B04E2A6AC93D}">
      <dsp:nvSpPr>
        <dsp:cNvPr id="0" name=""/>
        <dsp:cNvSpPr/>
      </dsp:nvSpPr>
      <dsp:spPr>
        <a:xfrm>
          <a:off x="2300475" y="0"/>
          <a:ext cx="561719" cy="561719"/>
        </a:xfrm>
        <a:prstGeom prst="chord">
          <a:avLst>
            <a:gd name="adj1" fmla="val 4800000"/>
            <a:gd name="adj2" fmla="val 1680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DD1DF-1F14-4320-8B26-0D924BBDEA2E}">
      <dsp:nvSpPr>
        <dsp:cNvPr id="0" name=""/>
        <dsp:cNvSpPr/>
      </dsp:nvSpPr>
      <dsp:spPr>
        <a:xfrm>
          <a:off x="2356647" y="56171"/>
          <a:ext cx="449375" cy="449375"/>
        </a:xfrm>
        <a:prstGeom prst="pie">
          <a:avLst>
            <a:gd name="adj1" fmla="val 90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F54C0-5338-4173-B430-1B93480FD977}">
      <dsp:nvSpPr>
        <dsp:cNvPr id="0" name=""/>
        <dsp:cNvSpPr/>
      </dsp:nvSpPr>
      <dsp:spPr>
        <a:xfrm rot="16200000">
          <a:off x="1654498" y="1263868"/>
          <a:ext cx="1628986" cy="33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 </a:t>
          </a:r>
          <a:endParaRPr lang="ko-KR" altLang="en-US" sz="1600" kern="1200" dirty="0"/>
        </a:p>
      </dsp:txBody>
      <dsp:txXfrm>
        <a:off x="1654498" y="1263868"/>
        <a:ext cx="1628986" cy="337031"/>
      </dsp:txXfrm>
    </dsp:sp>
    <dsp:sp modelId="{DC8F1D15-9137-4603-A7CB-1F911819DE34}">
      <dsp:nvSpPr>
        <dsp:cNvPr id="0" name=""/>
        <dsp:cNvSpPr/>
      </dsp:nvSpPr>
      <dsp:spPr>
        <a:xfrm>
          <a:off x="2745458" y="182188"/>
          <a:ext cx="1519204" cy="334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음원</a:t>
          </a:r>
          <a:r>
            <a:rPr lang="ko-KR" altLang="en-US" sz="14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청취 후 장르 분류</a:t>
          </a:r>
          <a:endParaRPr lang="ko-KR" altLang="en-US" sz="14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2745458" y="182188"/>
        <a:ext cx="1519204" cy="334807"/>
      </dsp:txXfrm>
    </dsp:sp>
    <dsp:sp modelId="{46256CD3-DB12-4E18-A77B-23436C84D6E9}">
      <dsp:nvSpPr>
        <dsp:cNvPr id="0" name=""/>
        <dsp:cNvSpPr/>
      </dsp:nvSpPr>
      <dsp:spPr>
        <a:xfrm>
          <a:off x="4489774" y="0"/>
          <a:ext cx="561719" cy="561719"/>
        </a:xfrm>
        <a:prstGeom prst="chord">
          <a:avLst>
            <a:gd name="adj1" fmla="val 4800000"/>
            <a:gd name="adj2" fmla="val 1680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BEF1B-BE82-426F-AB6D-E343DD605E08}">
      <dsp:nvSpPr>
        <dsp:cNvPr id="0" name=""/>
        <dsp:cNvSpPr/>
      </dsp:nvSpPr>
      <dsp:spPr>
        <a:xfrm>
          <a:off x="4545946" y="56171"/>
          <a:ext cx="449375" cy="449375"/>
        </a:xfrm>
        <a:prstGeom prst="pie">
          <a:avLst>
            <a:gd name="adj1" fmla="val 54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217E2-8E0C-422F-A645-0A0F99622FD5}">
      <dsp:nvSpPr>
        <dsp:cNvPr id="0" name=""/>
        <dsp:cNvSpPr/>
      </dsp:nvSpPr>
      <dsp:spPr>
        <a:xfrm rot="16200000">
          <a:off x="3843797" y="1263868"/>
          <a:ext cx="1628986" cy="33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 </a:t>
          </a:r>
          <a:endParaRPr lang="ko-KR" altLang="en-US" sz="1600" kern="1200" dirty="0"/>
        </a:p>
      </dsp:txBody>
      <dsp:txXfrm>
        <a:off x="3843797" y="1263868"/>
        <a:ext cx="1628986" cy="337031"/>
      </dsp:txXfrm>
    </dsp:sp>
    <dsp:sp modelId="{D17ECEC9-5A6C-4007-920F-45061C8A6C93}">
      <dsp:nvSpPr>
        <dsp:cNvPr id="0" name=""/>
        <dsp:cNvSpPr/>
      </dsp:nvSpPr>
      <dsp:spPr>
        <a:xfrm>
          <a:off x="4902032" y="182188"/>
          <a:ext cx="1519204" cy="334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멜론 플랫폼 등록</a:t>
          </a:r>
          <a:endParaRPr lang="ko-KR" altLang="en-US" sz="14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4902032" y="182188"/>
        <a:ext cx="1519204" cy="334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01901" y="3175991"/>
            <a:ext cx="7188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Project</a:t>
            </a:r>
            <a:endParaRPr lang="en-US" altLang="ko-KR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2718" y="905438"/>
            <a:ext cx="11286565" cy="5952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2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4678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및 전처리 과정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2200" y="2976214"/>
            <a:ext cx="37000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Spectral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Centroid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 주파수의 가중평균을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계산하여 음악의 무게중심을 수치화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예시의 클래식에서는 절정 이후 무게중심이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최고점 이다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74" name="Picture 2" descr="D:\codestates\section2\Project_2\centro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67" y="5343525"/>
            <a:ext cx="22288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49" y="3240081"/>
            <a:ext cx="5953393" cy="239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18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및 전처리 과정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2200" y="3435319"/>
            <a:ext cx="4031873" cy="2008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Mel-Frequency Cepstral Coefficients (MFCCs)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음악에서 소리의 고유한 특징을 나타냅니다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1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오디오 신호를 </a:t>
            </a:r>
            <a:r>
              <a:rPr lang="ko-KR" altLang="en-US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프레임별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보통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20ms - 40ms)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나누어 </a:t>
            </a:r>
            <a:endParaRPr lang="en-US" altLang="ko-KR" sz="11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FFT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적용해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Spectrum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구한다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2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Spectrum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Mel Filter Bank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적용해 </a:t>
            </a:r>
            <a:endParaRPr lang="en-US" altLang="ko-KR" sz="11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Mel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Spectrum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구한다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3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Mel Spectrum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Cepstral 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분석을 적용해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MFCC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구한다</a:t>
            </a: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" name="AutoShape 2" descr="data:image/png;base64,iVBORw0KGgoAAAANSUhEUgAABPgAAAINCAYAAACjyMEKAAAAOXRFWHRTb2Z0d2FyZQBNYXRwbG90bGliIHZlcnNpb24zLjcuMSwgaHR0cHM6Ly9tYXRwbG90bGliLm9yZy/bCgiHAAAACXBIWXMAAA9hAAAPYQGoP6dpAAEAAElEQVR4nOz9R6xlWZ7f+32X2+7Y603YjIh0lZmVldWG3c1uPJJNUoaQhhIeoDcRpLEgjTTQnOBEAgQIGmkg9zQQZKAHEo9NPb7XzXblTXobGebeiOuPP9uttTTYN6O6oRHZAoQr/T9AoiIi7zl3n73X+v//63ejqlSMMSKEEEIIIYQQQgghhLiR9P+3L0AIIYQQQgghhBBCCPEfTgI+IYQQQgghhBBCCCFuMAn4hBBCCCGEEEIIIYS4wSTgE0IIIYQQQgghhBDiBpOATwghhBBCCCGEEEKIG0wCPiGEEEIIIYQQQgghbjAJ+IQQQgghhBBCCCGEuMEk4BNCCCGEEEIIIYQQ4gaz/yEvCiFwfHzMYDBAKfX/6WsSQgghhBBCCCGEEOL/p8UYmc/nHB4eovXf7e/g/QcFfMfHx9y5c+fv9I2FEEIIIYQQQgghhPj/d8+ePeP27dt/p/f4Dwr4BoMBAP+zh/8TmpixaCJDB5tp5KfnME4Vv70ZeLbShAjfzCN/WX/IefUlv5f8M27lKZMqsJMb6hD5afmMSOCD5B57hSLVikRHNpJIpsHpwEVtmDewkUQC8Ea/4i8vci6ryChRWAXHq4ACEqOofCTRirO1ZxZqetrxzoYjREh1ZJREYoS1V5yW8KAf2U49Y9cybw2fzhzzFqxSHOSBW3lLqgLfrhKaoNjPPW8MZ6TW8+HlBm2ANioyE3nYn5PYwPN5jyZqNpKarbxEqUiWNHxxvkEbNZqIVpE6ahIVWAfDfrZmnFf0i4rZIudynWJ0JLctedLQLyqUgro2XC5yplXK2hsyE7g7muFcS1k7vDc8m/cAeGv3AqVgVSYM+yVVZSlrR5Y0jLbXrKYJJ1d9mqC5sz0FQJsIgG81k0WOBpSK1F7jdGTYX3M66XG06nG3v6CXNDjXMlvlbG8sUCqyXKaczQumdYJRkYW3aGA7LbE6AFB5y4syIzeeXHs+m2cMLPSdp9CeFsXaG+aNZu1hL/Pc7y85Xed8uUhYttCz4CNUHiLwXz+Y8MZ7F+hccfpJzsmsR+5ahnnF2bzg1tYM6wLFfosZaFCK5txTzzSDD1L0OANnoZdBlnSL/vkFbA+IP3wX9eIElkvi/i5qXcLVlPDDH6CPj4jjEXFrG3V1ifr6W+Jrd4nGoq6uoN8nOoeaTFFfPyU+uE3c3UP/+kMoG9gag1bw2RPIE9jbhBAgTeHxEQxyuHcLfvEZ7G5AG/AfPufoL1P+1dM9lAKrImuveLKEWR0ZOMXtAtoIVzUUVrFqI385O6VUKz5I7vGDTRi7bi1qBfd6Kx7ePmd6WaAUbOwscf2Ir+DJ4018UIzyCqUjF4scqwOTKmPWds935GqcDjRBUwfDTr7mF5dj5o3in9w6p8gqvjzbxKhIRBEiNEETUIxczeu3LgCYzzIab6haQy+pUQp2X1tghormKkKAl0+HhKAxxjMrU4wK+KhJjOdynXF3Y0ZR1FxNehzenxA8nB4NqVrD4f6U4lZk8cTQNpq6tnxxvsG0dby3ecXBa1NmLzMWqwxnWpKkZV0lfDMZkpnAneGMSZnhdCBzLWfLgjYoLpuEL+eWkYs86lf0XQNA2RqerTOerTTbaeTZStO3kb0ssmxh0XZ/G/qyhibAw34k0TB0AaMiR2tLqiPP14rLMpJZxcN+RClYNoqrptsHMcJbw8iyVfRs5HujBevWctBfkiUNX11scNU4cuPZTit8UFw1CRp4Y+OKs2XBh9M+TYDcwNB5Kq+5lZc8W2fkJuCj4nbe1ap1Y7ksU6ato/SKg6xm4GoON+asyoRnswHH6xSAle+u8SD3HK8tVnWfcd4qziuFUbCVRJyOtFGxlXhOK8NVrXhn1NI3LVeNw0foW4+PirFrX73/KGkJEZ6uHPd7DcvWcFJq7PVfNN/PPc9WBqPg/dEKqyO/nPQoPZS+237Hq4iP8KCvGLjIVa24qLutOEgUhYlMGlg1UIfIi3VNoS0NgX96YHlZalY+4gN8M2844ozfyg/YSDVfThuufMmWyVmGBoXiwSDlqoz83H/Ja+EeY+dwWjFrPD1ruKxrTtQF4zDC48lVQqYtPkYyrXltaF9dU+Nh2UY+Ky8BiERWasG79i6FVTQB9gtNYSLPlpE6QNkG7gwMVQv3+t19uqoVQxdZtfByHblVKN4aNvxqkmBV5M2hZ1JrVl7Rt5G+DfSsp29a6qD50WXOvIns511d/qOdJavW8HydcjuvqKPm350lTKrITq54b+R5d3NCjIqTZc63q4xFqxjYyNqD03C81mgFhenq1LJVPJ4Hah/4s+bfcl9/wFRfsgoX7PGQA73BR/HXvB7f4fsbGd9MPX8d/oJ/kv0Rv70FL8vup6M7aeCLmaIOkcrDk3JOqWoeJVvc7WueLgKbmaJvFa/3PYmJnFWar2aKszLw+7uKTMNu1lB6TR00n88NF2VgN9fsZ4HNxPN4YTmr4M1hV6MTHXnYK9EKSq/5xSRl7bs9sJ1GZk1XC/7+dsPzleOkgq+mLfcGlts5pCai6NZsbiJHK01m4FbRUnrNpmsobMvzdc5uWrOTr8mThuGgpK4M1gbmy4x5lTBIa8rGcr7OaIKmsC1v3jqnKi2/ernLRlJjVGDeONqoebQx4WxR8OG0x1YaOMhKVq3h/ngGwHi0Jkb42ZMDCtO+6i27/SUAjTecLgvW3uCj4umq2ze7aeRhv6ZvG4zqZpC1t1gViCiW3jC0DVrBorFUUfPmeMqwv2a1Slg1jlXjiBFKb0m057JO6duWextT6qYbeV8uCjayisQERoMVJ1d9Xq4KDnsr8qQhsZ7nkyGLxmJ1pAmKOmoO8xW7wyWTZc6qsfioKWxX30d5xbJ2HO5PyTYD3366wbN5j8wEtvI1WsGot2Z8q2RxkvDysk/lLQ8OLsm3WpqFYj1PcFlL9IoYFaM3PWEdaGdw/rzPeHvFYpKSJJ7ebo1fK2KAGBW9N0w3s00a2hlUM0u5tizXGds7M3xjGNxt0KlGjxPak5L5U4dSkd5BS6jh6nlOmrVUZTcjfnI5pmc8A9egVeS0zHlRdvcwN12PWXvFm4OaaWPYcC1vbF+xqhLWjeG8zMhMINGe8zrlqrY0AW7lDUtvuKo101qxl0WcDqQmsptWnFYpishH04TNJHC3aLEqkOjAaZXwfGUIQKLhm0VXH4jQRJjX3WzZd4pJFThr1+zYnFXwnMYJT8Iv+SP7xwySrp6ECP9y+a+ZLD4l0tDL7uNMzqF7nyQmLPSMJGYsOKPPDj9M75AZxUXpMUqxU2iMgpNVIEZQCiZNw6/iXzGvXvBm9g/ZYYNUG3ZzyxeLBS/NMX8/fZ1HQ8VJCUbB6TrytJyza3u8t2lYe8XJOnBQaMrr88zIdb1p5RUXZeRk3fLSz3iUbfC9seLpsuuvm6nieBnIrOLRAM6r7h5Dd/4pTGTpFcdrzdpH9jMYuchJqVh6+PtbFW9sTng8GfGTy4zMwO3Cs241he3mgY9mmtd6ka8XipHralaiITeBL+eGnu16+ffGMxa146RKebYyPF91NeutYWQva3m2cvRt5H6x5mid8XSledD3DK77e9+2+Ki4qB1tUDwaLLiqun4/TmterDPqoPlg54K6tZytcnLbcnhdi55ejlHXZ61pndCiaILi6cphVDdrbSWRi1qRmoi7nhW+nCterALztuHdjZSd7lvSBOjbSBUUl7XiUd+znXTr+euF5dNJwGrFb2/B0EXaoDgpFeugOFoGLqqWcWLZyhRlCz9dvuRQb3GrcCQaBk5xv+d5vtI8W0Yyo/j+RuR4rfjxecU6NizVikhgmzFjmzBtGxax5O3+qPvMy5JMWzZTw0nZYJRCo3BKMU41TYDdvOt/zxeBJgR+Z8eQm8ifvQwct3MCgdez7mxrNNztay7KyJ1edw8u6m7fjV33n2cV5EaxlQRelpplG3nY7+7Tl7NIiPD6sJtBUtP17wi4697w3dy7nXYzWGYV0ypyWlW81s/QwLzp1v84VexlMG9hWsPAwbyB2kceDBSbSeSyVmQGTkqYVJHCqe6cHiL7ueIwj6y8og6wlwYK67teqv2rM/N02Z1nq9KiVORqUXBZZozTklFR4azHe03bas5XBbuDJc56jAk0jcEHTX9YUi4dTWM5/K0VKMXym0gICmMjvtbY1KNd5PyoT543FKMaN4ooDbEFZaFdgBsrQt3t49hAPe+eoesHykvLxWWfZWPJXUuMCqMi/aLEmEBdWxZlStkaxllJ4y1fzwYcrx2zRhGv6+cX066OBWAr02yliufLwElZ81Q9R2NIY0atakZhRKFSnuin3Al3yJTliDMA3k0O2My65/2gD5tJYNM1fDhNGbjIQd6ynVQcjBYEryhbR91qZnVCP2nYGy1YV46X8x6Fazld50wbQxM0bYRpo9hIIodZxTsH53ivaH3XA4NX9Ho1SdFSLW13jv1+ICw9828NSsHg9UCsI6sjRVNaziY9fFDcv3cFOlJOE4wNtI2mrBy9XsXggcfPI2ZwXSQ8mL0Mf1ry8uOCPGsotmsmxzlNY8jzhhdXA6rWkBjPurUYFVl7y0nZZQvfLA0n68AwUeRGcVaV/G+O/uevcra/i/+ggO+7/1puZlJ0yGh0JDNdw090JNWawngyYwgREh3RyqGUwamURGc47Um0BSJGJUQCic5ItSIz3fCbm0imI4kOLI29PnB2AV/PQqqz6++ncBoSfR3waUWMXUN0usVGhVOOVCeECJnp3jtGiChS3b1vYVp61uCjITMJdegCvtwECtOQ6UBuUoxSFKalb1NS21KYlFZBExW5ifRtTWI9PZtSB03PKvo2oFQkd4qeTWmCxqiu6digSXVAeUPfBgY20neRYBMq2wV8hTUUVtF33YG+jobaprQ+Rasu4Bu4BOc0LjhaZejZriMNXIJSYNqEgQskwWKDI3eKYeIxLmF5fU0D1y26VwGf0rQ2+U3ApwxOBwbOs7IphUnp24a+UzinCTa5/n4R7RLWNqUNXcAX6AKgnu2GOQCrLIVJyY2nMJ7cZNfPwtMzniYqFIY2aOC7+96yMCmZSfERMtMNNYou4OvblGGaoFPF+vqz5dYwcJG1TRm4BOsCvVRjUg1a0SSeOtEMsgSdp5BYKFLIr7t6nkCREgcFap4BntjPUUZBXRGGBXqWEwcFcdhDtSWql3W/NxbVlDAouoDP16heSuznxGGB7mVdB+1noPX19026gDEEyNLuz4oU+nl3Tb0MWo/PEmYuITMZSnXNMqJIrvdDortDXxsh1ZBqhdfdnjOqJdEZuemGMnPdaHvWM3QJ4XrdDJMGl8TrUCXFhy74UDpS2RSrA41PaeN3z1e9Cvhc6NZ0brr11bcJPRfp2fT/LeDzUdGz6tUaxCXdesPSd1xfS4JJFU3SdaClTfBBY40n2L8d8FXXz7pw0NiEYZIQPKxtgsMyTBKKNKKcoUVTR9vtzejoX399dAnYhMRqEqexPqFn01f7rW1TnA7kVrOyKW1QlCEhM47cRHoWerZrwgZDblIy0w1SqdbXtSgQoqKNXV1Ndfc/jtrVUyiMx6hIZhzZdb37ru7lpqsHPihS/5uArwvhNLkJ9GyDxtK3zav6U4Uu4OvZ7rVV6Pb4wCWsbEpuMqzi1V7UaHo2kpuU4jrg69lA30ZMdFTX902hruudYuAqTNvdr9x0+yii8BEK05IZh1Ndz2iiJtVduJGZ7/5MXX+dJdWKwjT0rKEKjjZ296W7DvPq/YvrnpOZhMJoYjRkxrwK+L57P3O9zq2OZCZ71du06vpVV1e6+7s2XY/wcN2fIqmHVnefyCmF0xZiIDeOzGh8jHjAKY0hue5tGqc1NkScTnFRo1DXfSxggsOpFKcdidY41ZJog1MKoxKsSlF4nEpwyqKJOK1JtXt1TSpCoyNWdXsoXPdXp1MSrVHwat0lOgIRrwOptkTd1VL+xuf8rn9nRlEYTapTnO56ZWUMge/6Y+hqtjW4oMlMRu27uUABPduirtd/z3Ld89JX67ir6wkxKhbX66W9Xr/Q9fdUdwfy7Drg81GRaE+MAa3sdU1z3a9JcCpF47CkpDrD6RYd7aual5luX+YmkOiue8QIVtUYBYlOSbUh0Z5U6+v91pKaSG7M9XzhyY0m05HCaDQaqzSptiQ6kGp9fX+69Z5eH4AjmlRHerb7LEZ19yzE3+yBOnS1oDCazCSkGpxurp939zVdwNcd2DNjyAwUprner7qbG0z6agYprGLgAnXoAj5sQvQpAws2OtbXc0BhDQOXkHj76vVGBUJ03Zxgf1MnuuceURgGNrmeOTwxcv1a8yrgG1yHYbUyLG2Kogv4cuNercvCKHpWvwr4tPpNwBcx9Gy3DmK0mOueMnDdHKNjgopdwGdUF/CVvruGgUuoYjfy9mxK30JiPAPXsrTp9Z95CqtIXDe/xfibgM8GTd92YVdrU1TsAr7v6vvARVTo+kaWhq7XXfeKvg1oFRk4zzAJKJewsClW2a5HJZomUViXkDhN0F3AN0w9IQTaBCqXMExalEtInKefgPd/I+C73rw+VbQJlM7iWotqEoYuocUwTFUX8GUJbRrAdQFfP9UEoHUJqdMk3uKCu35+/tXzWJiU3LhX+yZETURRGEUTzKv7rH2CiZb19edPtGflU0pjsaqrJRFDaQyVUdd7sAv4ehaKtgv4MpO+mr+d7r6maBMyY18FfN/9E2NX/5z2AF0N1R6rwnW99RgStDLX9dC8Cvi0MijV3XOlDEqZrp7Q1RRDgsa9quXfnS2MUqS6+4GR0/5VwOeURmNRSnf1lxSnDIl2WNVglCPRGdl1b+nqTcCqGqfT7vNF9aqGfHeeyUzXm7raF3G6wYaURKdkRpPobgboZoRw/Zrf1HOATF/PHGhSrQnxu/NbIDPd4blnu1mgW7/ZdV1pIepX80Cqv5tj1N86/xUmkBn76j37NiUGR9F2nyu5/rzdbNGQmeR6Tgmv5qPCtH+rv/uoWHtHoxR921D79HofKwqTYlVXkypsV5eu1+F3e/27gK8NCU1UNEqRmQSjvruW7rNnfyPgS6/ru1OaVGeveuN3166UetUTerZbz5lx3Wt0d1gvTLj+Xt0PsBMdcKoh0ba795pufaiURHc1vps7WjJjSHT33L+7PqegQWNUSyR060onOKWxRBLdzTJORZyyJNp2M8h3AZ9WJNq8mgO6feKB7pnlJl7vmZpwfSbXRIzmuhd2a8UorvtRNzN0/Znr+9Gt2fb6DK9Ut1bD9UxlVBfw+aj+Rj7wm7k3M7yaCxLdPY/uOr6bzb6bnaEO3d5PNVQaiPHV3JaZ79b+b95PA5rvvqbbA90PyLrzZ/cDRP/qzOyvz7OJ7wK+xqZUNqVvIwMXu4BPa1qlr8+WzW8CPrqAb+ACzjkaLMO0Ba0wSSR4hXGRNmpc0gV8lUu6GT0Bl14HfOY64KvBpYpw3Rejgjq5DviSgHOWynb9L7f6VcA3cKEL+KKFNsFiuxng1dk7oQ5dwGfib+pYV1/NdR4TXs2hGnNdF8GqFKtSjHJYleKuZ69uXWWv7nlXP7o+kr064zfXdaYmaIXFUWPwIaFvNQNXY71jbrv+vTApTTDUqqtRVfjufNPVKq8Vrb4O+LSi5yBNNGXdBXzDLBBaD64L+IZpIKqITRS173qVD4phkoCOOHcd8NFlKj0XGaYeX0dM+jcCvizBp4Hl33h23iU0GHKnmNsUiyE1Ho29PmdbctPdp64mhr+VfcFvcra/C/k/2RB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An4hBBCCCGEEEIIIYS4wVSMMf77vmg2mzEajfj1P/nvgx9wvCxYec1r/SWTOsXpwKKx/GqasZMG+jYwbTSTRpNoKExgM/GcVZbjtWZSRzZTRc9GnAKluu8zsIHLWjNygZ4JDJwnRkUTFTtpxZNlztJ3GWUbu7TS6YiPCgVEYOUVpyVsp7CXeoyK1KG7lqM15Kb7ZrtZ4HbecFlbzirNaQlada8rTGToArNG46NiJ/VsJg0D13JVOy5ri72+5qFruV2saEL3tRtZRQBeLHqclAmbScsbm1coBRfLnMQEztYZTdD0Xcs7r51gXGQ9cygdqUrLfJ0SoyJERT+tsdZT1ZYsbWgay2SV4a//fWI8WkFiPAGIUZHalsk647JK2UwrjOoe+fZwiVKRL8+2OKsScuPZTiu2izU+aE5XOfOm+3xOR3rWc7xOiEDPBFITuawNALkJXNWGs0pxpwiECEaBj5CZSGECZ5WhiYpMRwa2e32mA01UPF87xs7z0wvDdgb7WSQzgXmrsQoyHTkuNT7CrTwwsJ5la5i33XpoAmQGnIq8MSh59/CU0Z2aZgHlzFGuHcPNkhgg3wvY3QQ1TInTkuWnLdXKMjhscPdz9Af3ofUwX0EbYFkSLlbou5vEH7yFmi/gcgJ5BtPF9ULZINy7C1qjZlPUl99CmsDuFuHePdRsCiGiXp4Qf/IZcdWg/+Atwvvfh6pCTa5Q0xn88gviskb9gw8Ir7+OevIEdXpO+PNP0e/fJb75APX1EwgBnIPzCVQN5/+3K45OR1gT2N+ecXnVo2otg6xiVTuuyozHixwfFU2E0iuGLvBab80b+xcAWBcwLmDSgOvD8qXFpgFtItXSMJkUnCx7JNqTWY/RgdNVQYgwaRzTxuAjjJ3nIK9QRJqg+elVj2ULFxUMnMJpqDz4GFk08O2iZBkrXsuH7OYKpxXJ9T5+svB8XJ7iomND9Ui1wcfINKxZqjUaTR5TFJpcWXJjOfYTKlUx4YScIbthH48nxdHQcqZPmXPG/fA9DpMBmq7mfFVfMNXdvbgf7rPpEs7qkoqGtSpx0RFVoKFhrZYUcYCLjoWed3sgFvRjwUv9gll8yVDt8759wHZmcBqWbeSb5ZopC+6aTT4Jj6nVmiz22QibFCplFSsWesFKzaninDquOeB1FJqlmmJJKdUCHxs24h5BBW6xg1MaHyOr0LCk5N3eJk4rAjBOoPawm0EV4PkyclV57vYtowQWLTQBQoTKR0KEr5dLGlo2TYFRCh8jA2u5rGsAruKSnJRtl7FfWM7WniZEDnvdr79uLthgwN0iY91GjqsVd/KCzCi+XCzRKLaSjGXb8i1HGCz9MGDP9hknlr5TnK09qdGkplsv51VNojVWKZRS9KymZxXDRPFiFZjULVYpQoSVbxknjnHS1SerYTNVfDX1nNQlFsVBnjFOFPMmEoFRoli33X8WNpIbuJ237GcVy9byeJWw4QJthJel4aqGtwaBaas5LRVbaSTRkVnTrfFprTivIm2I5EYxqQP7RdevZnWkCd0eGDrNvIk4Dedly1fxiKv4jJeLX7LdexunCy7Lr/GhJoSWujnlYPz3ucX3WKk5Z/4rGr8ks2Pm9Qtyt0luNnDkGOVwMcWRsh936BnLE39GpUruxkNWscEpwyUTRnHI3bzHfqFYNvBkUWO1YpxYXhsofn9rzWF/QdVYSt/d1+1izXi8olw7ZquMEBXj3pqycoSoGPZLrPNoE7FJYDVLCEHxp08O+JMXhsIqhgmcl5HCKrSCjyZLlpTcT8b4GOm7bv+8XDfUwTN2CT2nuShbrnzJuT7jSfVjxuldUtXn2eJH9NIdDu33eVL9mMYv6af7lM2EVfWC26M/ZNmeMV1/y+uDf8ogbvBl++csqzNCrDkY/Bbb3CUQutkgbrOXZKy8B6BnDU4rjtYlAHeKDIC+UwxdNwgsmshlFTkq18QY2Uoyah849QsqVXGunvJy9SF1c8Fm/x20cpxOf0Qvv0/VTPB+wUb/bawuaMOKRXnCIDvkrv2AURjx1mDAOAGrFN8fN9zvLcldy6J2lN7SBMVOVjKtE6yO9GzTzUUK1q2lDYpB0jCpEqaN5WjtyE3kndECHzWPFzlNVMyabr1OGsXDXktqIsdry1biOS4NqYa7Rc2yNXw+t/RtZCvt5jatYFIrDvJAGxQvy64GDWzgQa+7dz+5LPh6HjktG7ZSx3amKKxi1Ua2Ukg1GBXJTGQz8TgVOaksTnWzndORw6xhJyv5dtlj7RX59Vzx6TxhUise9D1j55k2hjYq5q1i2XY9ZiftZssmKpat5mitcRpy081IMcJlDZsJHK+7GqKIlF6xbLuvGbhu72+6wGWjKUzkrFJ8eNmilGIvNxzmMGkgM4qDLFCH7p4q4DAPFKb756oxXNSGZQtOwVYaKEwk0YHMBEau4aRMmTQGp2Avq7mqLT4q7vXW9FzLpEqIKHq2Yd44mqA5LFaclRnz1rKTVry+d0lVW44mA4yO3NueYGzgalKQWE9/UDKfZfzVy10WreZ2XjNvDS9LS+mhifB0EVm3EasVqYHSR7ZSzRvDiFVdTZ23mp+ed/tmnBhWbWS/UNwtIt8uFbMGNhJF5SNfz2vGiSUzCh+70WvtA9uZYSfrnmsdujnC6a5flR6mVWCUagr73VzRPbdRopjWEaO6vWkUrH3kqoqv+sa86d7zw/kVpVqzyZi9JCOzir5TTKrIi7LkH+3nnFfd96w9fDVfk2nL+1sJiY5c1eADHK08MUaMUvScZlJ5MqO5qCtaIpsu5aAw+AB16K7jw+mKkUnYSA0v1jVDZ0m05qpuuPQr9myfrcyQaIXRsH/dx52Gnu16d6q7/nG81iQ6spcFqqBwqltn5xUMHTzodWegnvV8u0z42QVEIhupZiuFF6tuHvvhVk4Evpq1aKDvNMu2q4dbaVf7LyrPvb7l+dJf1zxPGVoAmhhIVPd1qTa8PnLsZrD2MHaRlVdsJYGR8/io2EwaqqDRwE5WsmotbdQ0QXFaOTacZycrqbxh7Q1baUVAUXvNyzLjbm/FrfGM+Tolsy1la4lRUbaWWZ28OpMOXEMTNF8tck4rzartashOGpm33bpbtt1au6y6+zxw3Tlw0SrOykhhu9+vvXp1Jl628W+tx65vabYyRe27Pz8vW9oYiRG2M4u+fvlF6bndt4TYrd3L0qMU9Kxm0XRdaDszaODpsuYkTDnQY47CFRsMeDTImVaBk7rkVpZTWMXzZc125jgsNIs2clV1ZzKnu/moDoFhYtjNFKWPTOvInV73+Y9Xv4kEDgtFYbs6PrCRp8tuX1W++5r8+uCbm0h7fbZLTPd5NRDozoHz5jf3uQwKpyLTRmEVbCTdvf/uuxrV7bEqdOvlqooME0Xl4dmiITGa3Ghu9zSbaWRSd9cwayI+wFbWfUatYOgiZ6XisgoopbhVdOfE0kOiYWC7tXhVdzV8aAMvSs39wrPymnmrGLmAj4o2wlWtyAzspp4N56mCYtIYVl4TI+xn7fW+i9ztlWSmxeqAj5qzdUbfteS2JbMtjdck1jPqlaRZS7HbQgCdgbtb4C9KYhVRqUL3LKsvamKrqFYWl3pW826Wcs5jXUCbwMV5n6N5n0HSoIk8XxVspxU+6uvZpbk+Eya8XOVkxhOi4rJ2QHfPpo1hM2lZe8PAtvRsy7RxnFWO0ndrpImKy6p7ZpnpZuXTEmYN+BC51dO8N6rZyypKb2iDwulAYVtKb9ktViTG45wnSxuyfotJAr7WuH5Ap2B6mthE/CqiLCgLsYXlseXF2ZBF7fBR89r2VbePZj2+nfe7/ZLWJNozTGuuypRpnVAGjVGRgW2JKBLd1R6jIsvWclYltBH6NlB6TaIDh3mJ04FVazlaZ4xdy2VtaaKiMF0OsZlWNEFzvM7QCjaThsvaMWs093sVTVA8WaVUQTGygUQHjkrb9UQXGLnAZtKgiGgFXy3gf/jrf8F0OmU4HPJ3IX+D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BVjjP++L5rNZoxGIyb/1T+n//d+iP74E/j4MVgDVkPdQurgcLt7wdEZ1C3xao16tAvDPry8JF4uqD+ZUV5oituR6CO6Z9C54fxHcDkrqBpLYj2HB1N6jxRh6QGILfzlX91ilNRYHThd50wax1ZSs/KGz+Ypk1rxD3dXvLF9SZK0KAVpr6WtNKcXfaZlyv5gSdVYjA7cenOG0vD0kxFaRfq9irbVxKhYlAmzKsXpwDCtmFUptdc4HTgrM65qi1YwsJ4AlF6zmTTc6i8pshqARZlwvOhzbzhjY2PF85MRMSqUilyUGQPXcG93QlVZjiYDzsoMpSJ963E6MG8sbVQ4FUlNIERYtpaBa1FESm+og+b52tFExV7asp9VLFtLAFIdCFExSmpGWQXAqna0UVPYlo3+irY19AclAM9PxjRBs91bMRiWTKc5iypBK1i1lsK2pLbl2XyAoltGTejey0dNzzbkriV3Das6oZ9W+KBpgmZVO6wO3DmYYJPAYpKSZi0/eXzAVW15rb/i4cEl/f2G5YllMc/47GIDoyJvbF8BcDrr8XyVUwdNYQKHxYo7O1OUjtSVYbhVYYvuunwF2X1LWHjcoxE82IeyBu/h1h5xY0Qcb6BfvoTJDL4+IryYoTKLur0Bg4L47lswnaFOz2E0INy5g5pcQetR0xno67zce+LuNrE/QD97DiF07/nyEkKEN+8S93ZRkwl8/gS2ht2eyFL4+hnx6QXq/jbsbsLVDAa9bs3fuQWJIxrbvW/TwHINFzMW/+oF9cowuO9x72wSpyVxWRMWnthEjn7Vvcf+6wvSd4fd5jcaBhlxsiJerdF/9DaMBt31Xs2gyAiPHsJggP7iC/j2CKoa/+ELPv63Y/78bAOAvbTlD++9oBjWPH8+5tm8T2FbAOpg+HaZsvSap0tYtvBwAD0TGbluDX88M5QetlJINDxdwlfzNZk2OKXpO4OPkTZEfu6/AODA36aiZqgKApGn+glX/hkP1AeoqDk3L5i0z/ht/Q84yDOerlYc6ecoNFfxGbPqiMJtc1e/zygOOdPnfFv9Nakd4HTOG/G3qFSNi44Ux5m+oFRLNv0u3+9v0rOKiyqQGcW8CTyr5qzUik3GnKpzZpzRZ4vDuIePgYFJ2EgtV1VLbjVbqeH/cPV/pfFrEtsj0X0CgaHZZ9oecTb7KQpFkd/jQfZHjMOYRjWc6xeswhWX668oki1iDOy7d+jFEZUquYrPWLZnfN/8MVu2YOlbxi5hnGg2U82iibxYtUzaiqFNeDh07GXw5Sxyum4JRDSKua9xSrOVpKy8p/SezSThSTXjfjbk23JGX6XkxrKfOzZSxbqNXFSBT8tz9tWYRGs2UsO09pQ+sI7dmnBotFIYpdjJHGdlw8d8xl3/gE2bYbRi4DRNiMxqTxlanDJYrXBao4Fp03CnlzJKFHWAJ/OGJgYSralDIMRIJOKUYTN12Out+fHykhP9lEhgMx6g0OwwItOWnjWsvCfVmnnbXetr/ZS+U5yXgavKM04Nbeja3NApUtP9u3Ubuaxrfns7JzORiwoWTeSg0PRsxCiYNYqh+65OQunhxRqGDoxSjJPu656vIDeKtY/kRlHYyMNeyy8mllULyybyzobiD7bmTOqEZ+uE80qRGlDAh1eBDzY1/2j/kiZ0H3yUlezsL6hWlqq0vJgMKL3hoL/EmsCiSvBBYXQkRkXtNWdlhtORdw7O8F7ResP2rSXNSnP8YkQvqzn8YI251cO/WBLWgdm3Dq0jw7cjZisjtoG4bDD7fcK8gtqjH+0Qvr2g/qYkxq42T04Kil7NfJZxtijwUTFvHD4qXhvOKbKaZ1dDCttyuD1jXTqaxmBN4F8/26f0imkDh3lgK2nJTWDgumc4byzTxnJSWXzsfqp5vIbDHB70ap6vHXVQ/Poqsmg8o8TgIzgNm2l3/3o28s08clE13O4l3CngZQm1hzpEnq1K3hjk7Obwcg0xwotVw9zX3M4LCqvIbffn8ybiI5yXDT+PP+L7/A4AP/L/hkP7HhrN8/ZXPDR/jwM9xijFsZ/wfm+bg0LzyVXDom354VbODzcqfv/uSz5/ucW8tTwYzlk3FoC3vnfGy8cDYlRsbi1pKsNgvyZ7f8jqJzOePt5gc7giBMXRZdcTXr93zrfPNrmoMr5aZHw2Uwyd4ngVKKzijWHEKjjMGjLj+WSW82wFPnatLTOwn8PjOWQWfIDCKrbTSN8GzivNfha4U5Q8Xmb84krThshmqhlc742BjfzoLKIUOK14d0NhVLdX7hbXe6lVnJWQGUVhutfNWwXAbhbZS1t8VNwp1ozTmp9fjJm3is0kcNVo1l7RM5EHvYqV1/ioWHnNF3OL03C38JReMbCBl5VhKwlsJy2bac2ns4KLStN3kb6JTBpNZiJj53m+7tbYu8OKSWMJEbSC3HgO8pKea3m5ytEKhq6bw5zxTNcZqWv5ejrkeJ2wnbYMbItWUHlNagL3R1M2Nlecn/f5ZjrktHI86q/ouYYYFeOixFrPZJmzPVpSDGumFzkX84LUtdSt4ZPJkI2kZSOtWTYWHxWlN+xkJXe3pnivMSYwOihZnCb8u28PmTSGgQ0cl5ZER2aN4vmyW99V8DitiRGa6BlYx07e3QMfuvr3eO75srpARc0tO8LHiNOK3Gr6TrOTKV6sAp8tZq96VhlrFJrvDQbMm8Ci8dzpO3yE42XDg6GjCfBy1TJMDIeF5k7hOas0O2lgM/FsJg0923C4MSOE7nNpHVmuEtaNI7MtV+uMxHiMjpyucu6NZgyHJVpH2kZzejXgq1mfP373KSaNtKXm6GjE0aKHj4p7wznbG0sur3oEoGosq9bSBM298YzBsOTissf5KmfZWhat4bcPzhiMSxbTFOc8Hx3v0ncNb9w5Y3pVcDzr82SZc1pZqgAPeg23izU+ai6rhP18TWY9F2XGQW/J7QcT6oXmq2fbOB1YtZa1t/Rdw3axolfUnFz1yaynl1dYGzA28Ox0zJezPk5HRq6l7xp+fjng2Uqzn0eWLZReYVQkorgoI28MI5np9uBlrXlzUPFklQDwYq1ZtpHMwNEycF5VvLeRs5tBBHITcQr++NYJ4/Gak/MBsyphf7DEmMDprIdRkXFRcrnKAXh0/5x6bRj/QEEbqJ57FucJG2816L5FafCzFjzEEKkvof9Hm3B7G6ZLWNeEkzn+rCKsI2bDoDPN6suGcua4vOpxVaYkJpAYz97WHKUik0nBi0U3MxsVGWcVISpqbxhlJVVreTrvs/bd2SNef51RkZMywWrYTBq20pJJnXJSJpzXhsOs4SAvX32/jf6Ky3kPpSJGB9aN4/Npn+PS8vagwunA42XGpFE86DWcVZZPp4o/3q/5ZpkwdoG3hwvOyozz2jJ2LcvWsPSa98dzNrKKqzLl8aLg2dqSathIPH0b2EkrNrKKxHh8VPigOV/nHPYX9IuKl5MBmW3ZHi8JQdE0hqPJgI2s4mKdkVnPw3sXnLwY8GQ2oLCew8Gc/qBiMU95Oh0SUYyTimXreLR3QVq0fPx4j76rWbeWjaxiUTsWjeP+5pTzecEXsz4bScuiNZReUwZFExR1UKx815c3XGDtFYd5y8i1GBXJbctFmTJtDCuv2csa7vSW/PxyzLztatQfbE+5uzNhMisIwKxKWTaWcVqT2ZYXyx6PlymP+iWZaXmxznh9NOeqTJk2jlQHBq7rfeOiJElaNh+U1JeKb77dYt447ozm1K2hDZrGa4yO9JKaJ9MRe70lg7xivLcmu2+ZfgiLRUrbau7+zhK/DLjbGTSesPL4eaCZKOaXKYPtElvA6tRiXCAGMC4yvchJ027WWZeOl7M+s9rxfJ1298VENpOGj2c5b/TL36zppH6V6XyXB5ytCtqgeLh9hbWBxTLFmsB4a4XSMPj9HupwA//hMfNPAutlgveaNG1pmm5W6o9r+t8ztBcNOtegFWavoH22YPqlZfO3FWqYolILe6MuL7qzD9bCdA6Jg15OzHPi/j7q9BRV10StIXGoJ88JP3tM+XlJs9LkB4F2CuuJ5eh0xKJJGCY1TdBoIk+WPU5Kx9Ir7uQNr/WXbBZrlnXCrEoovaEJmllrmTYaRVevChNpgmIvq1HAWeUA+GRmOVkH+k5xpweZjkwaxaSGRCvu9QJVUKxbeGtYM7AtP7ksaCI87LVEFGuv0ApGzpPoQG4CT1cp3ywMfbvmf/r5P2c6nTIcDvm7kL/BJ4QQQgghhBBCCCHEDSYBnxBCCCGEEEIIIYQQN5gEfEIIIYQQQgghhBBC3GAS8AkhhBBCCCGEEEIIcYNJwCeEEEIIIYQQQgghxA0mAZ8QQgghhBBCCCGEEDeYBHxCCCGEEEIIIYQQQtxgEvAJIYQQQgghhBBCCHGDScAnhBBCCCGEEEIIIcQNJgGfEEIIIYQQQgghhBA3mAR8QgghhBBCCCGEEELcYBLwCSGEEEIIIYQQQghxg0nAJ4QQQgghhBBCCCHEDSYBnxBCCCGEEEIIIYQQN5gEfEIIIYQQQgghhBBC3GAS8AkhhBBCCCGEEEIIcYNJwCeEEEIIIYQQQgghxA0mAZ8QQgghhBBCCCGEEDeYBHxCCCGEEEIIIYQQQtxgEvAJIYQQQgghhBBCCHGDScAnhBBCCCGEEEIIIcQNJgGfEEIIIYQQQgghhBA3mIoxxn/fF81mM0ajEZP/3f+I/n/830adnqK++gZChKs5zNfw8JB49xZxewfaFjWdoj75Ag53uzexlri5gfroMzi+gDbAm3cIf+93YLkk/C/+z8R14PSTjC/ONtnKSnpJw7J2bA+XAPz4aI9fTlKaAJXvPkZhFZmJtFGR6MhmErmV1+xkFWVrOF6nrLzGKmgj9G2gCoqDrOagt2LZOH50MQRgJ2nRChatRisYWM+kMWwlLWtveL427KSBkfMAVF7ho+JlZQDITXdNs0Yxa6AJ8GTe8t6mxSjQCkqv0ApWbWTRwN0eDF1k3irmjeKsDFxVnnnb8GCQ07NwVUUisGoDpQ8MnKHvNJmBaR35fDllpmf0w4CRygHoW8t+YdEKZnUkMYrMdNd0tweFifioWLRwWXWPKLeK/SzgNEwbxdorDrJA3wY+nVmqEHl7GFi26tX1jpPIZhJIdKQJCqcjm0lL33puD+asG8fxsuCkcjgVeXdjxrAoeTnrs24tl7XjvLL0beBeb83bd09ZLx2/eLFLjIpbvRWZbUlti7UBowNZ3jD+Ppj9PowKqr88Zv7cYZ1nNs1Jk5a21WgdGWxWtJXi8dEWZWswOvLmvTOGv18Qy5b625Knn46ZVQmJ8STWszVaMX69gQjnn6V4r3HOMzqsSB5k6I2cj/73mmFR0utVrFcJw82S/juWsPZ88+cDfnS2SW4ibwxnbA+XDLcqpufd2n59+wqALG+wzqMtKBX5yee3+GKe8cHGnFFWcfvOFJNHlIHLJxlPLsZs5CVF2vDh6Rb3Bwve+N0r3D99k/D+uxACJAnq/Bz104/Ah+7BGg1ZAtMl1S8uSN/fhMzBw9vQerAGnp9c7+NbkDjaf/lLFl9EXBGol4a/+PI2XywS7hYt55UhM5GVV6Q68qhfspGWnK5zVt4wds2r2jFvLbPGcllrjIImKh4vup80GA2Vh2kduNc3DFzkxQomdWRStzit6VnNOFG0sdsz3y5XOKVJtEGjeG3g+HbR8Ov4KQB7/g63kyEaUAoSrTkpSz5Xn3G8+jlvFv8EGy0ORyDSqJopZxyE+5yYZ/jYcDc8AuDYPENj0FFTxAEOB8CR+pJJ9ZSe22ZD3+Gk/ZRF+QIArRNyt8GyOiN1IzbS++zG+0z0KT427MQ7vFBf0WeLvXDIuT5jxinn689ZlU9xdpNhfpehPcTTMG+OmZdHtO2EQfE6G+l9QmwIBJqwovFLqnbOo+IfMg5jjvRjpu1z5uUxt/q/TRNXOFUwZAeN5r7aw8fIh3zIOlyxp99gK2yyUmu+9H9NiA2pGZLpIbvxPlf6lMez/xJn+tzq/Rbb4YAN+rw5ynm6aFj7lrFL2MkNbw0jiY48XRlerAK/WJ1QqZI/KO6xmWo+m9QME8O6Dfx5+xfc5m1G9HFoytgyMilH4Yq5uuKk/ZTUDLnF93jodvisPeJF+AwfKjbcPVbhilT12Yt3afFUqmTBBTlDhnGMiRaNYqRzPuYjWioehvd4UPSv62/gtCpZU3Olz/GqBWDqj16tXacLrsrH7GRv8Si+jUbxifoFjpw74QFP9VfcC2+gUZzpc/JYsFYrkpgwikNGJu22n1JM2gqlFE/1E1bxij5bPOQ+f7SXspMG3hws6bmGflrzctEnty33Dy9ZLRI+Pd1CK3i0dUWWNhxdjLiqUnq2Yae3Yjgs2Xg/EuaeUEbc3Yy4bvHTlvoSVlcJZeUYDEt6h55mCuXMMnzNE+rI4siS5J4XRyPO1znDpCYxHh8V/88X2/zozDNwmu1Mc7/nuZPXAHy+yHi5VkzrSOkjuVX4CD50vx4nXW/+e5srBq7heJ2T6kAVNKvrHmtUZC+rOK8SPpsn3Cs8bw7n3bCiYJSVACyqhMR67r854eJpTtsaiqKmv1dz8bQgSVpiVHx5sknPtRxuzria59y6NWU9d/y7bw/RCvazEqMjg6Tmr043+dWVpg6R1CgGTuE0PF8Ghk5Rdm2enuvq1K0CJrWijREf4P0Nz8B6zirHF3PFuoWDAjaSSBsU3yxgJ4Oj1XW9U/B82XDYcyyawFXVchbmNKphGPvczXssGs+krTjTF/wgvc29vmFSR7ZSeHvYcitf89bdM16eDrlYZ9wezjlZ9AD4wW+d0MwUq6nj5eWAl6uCd/bOOfhDj79qiE0keWeD6sMrPv7ZDv2kQanIV5MR0NXmy9oycp5VqymD4l5RsZlWtFHzybTPWaWZNYrf2yr5wf4Z83XKT8422UsbxmnNX58PGbrAYVZTBs1J6agDVEHx1RzGCVyUkU+WE87NSwKeR+EhY5dgteJZuWTX5RilOK4XFCphL8tY+0Ciu9mpZzVXlWevMNS+6wtvjxV38paz2gIwqeH5spvH1m1k5T13+46NBC4q8BEK2z3XGGE3h9zAdhJ4WWouathOu3+3kURGzlOYQBk0V7WhiTCwgYvaMKkVbw0a+jYQgHlj2E4bttKKOhgqr5m3lkwH9vI1SkWuqowX64TP5o61j9wtIkaB05HSK/azlpFrKb3hvLYsW8VlrWiC4jAPvDEoOa8c57Vh03neHC3QRM7KjJMyYek1me569FnVreuruhvZoXsOu2k3d45coPSKi1rz0WVDZjTPqyWn+iWvq3sA/Dp+yLR9RmG20Mqh0RwvfoHRCUYnRAJ1M+PW4HfIGTGPp0yqp+zn77EKVxzwOhtx9Kp3l8HzVD1lO+wxUBkfqV+Sqj77/jbf6k+I0fO75vc49hM+a/6UR+4PuW+2OW/X5MqykSS8u2FoQvccSw+ZgaGN9G0gN57cBBId8FGxm69JbLeh+1nNunKcr3Iy69kfz9l6o8TupsQmsPjEk+8FzIYltpGTnyU8vRzxcO+Sjdcb2nmkmmiSfuD0aZ9lnbA5WDFfZigV6eUVrTe8mPZpgsaoSOkNm2nF4faMnz7dZyur2MrXnK9yVq29PncY5o1hL6uZt5bttOZwMOfxZMSytexkJaW3+Kh49/CU/nbN5XHBxbzgskoZJTV7owXDzZLHTzZxJtB4Tekty8YyaRyl1/SsZ+waMuuxKvDg9gV1afn2bIOLMqUKipelo2cDd4sKHxVXteWdzQmLKmHVWkZJ1wN8VJyXGfPWEFF8f/OKnZ055cpxdNmdqx7evvhbv++nNSfLrmY93LrCOc/ZpM+ysfSThqsy5bWtCU1jaLwhTxvyoubpyQabxZo8r/nqZIvtfM3hnSn5Q8PlLzQnlwMOd6cMXvMsnmhWi4Q0a+nvN9gNjR44wrKlPfO0K4VOI+lhd3aLAZpTj68gf82icos/qwhVxO05QhmYfw7Zhsf0YP1CkwwDbrd7/dGPcobjNenAs7xIcGlL/xG0F4HzJwVtq9m5vSB74KifN9ihop1F6ln3PkpB8BAamJ7mfH2+wcsy5aSy3M4btq7vd0RxUiZMG8PIeYyKXNaWs0rRt7CVeC4bc33+VOykgbG7rktt9/d7Mh2pg6IOio3E41TktLJMmu78B/C94ZKHO1d8drLFl4scqyJvD7sZ5VdXIzacZz9fM28cEcWiNXw0TRgnkbcGJYn2bGQV0yrlvErYTmtuDec41/LJyTZN0BwWK6Z1wufzgsIEmqgIEQoT2E6b7uzadOuqZ7q9q1Vk0RqcjuxkFT+9HKCB7w1X7BRrytbSBM0gqdkcrtj5A1DDFGU0i7+a8Ncf3eZ4nfKgv+J4nfGX55bNVPHOsOZeb8UwrdndnfH8xQaXZcq98YyX8x7zxpHowDitGOUVzrX89HjvVa0fuJZbwzmTVcbWYEXRq+ntt8QApqfQQ4sepdRfLVgeW5LC87PPDpk2ltdHMwBCVLReM60TTqu026PGc3s4p9er+fLlFgBXtWNSW6atpm8ibYTP5/r6PWDdwtujyEWtKX2k9rCbgdXw1bybz14bKG7lnm+Xhjp02cmjvmfl1atrqQP80e4Vhzszsn7LcpLw4fEOA9dgVOTW5oyqsnx0vsXAtUwbiwYCcL+/ILGe40WfzHisDqTas9Ffk6UNbasJQaN14NuLDdqgqIPm9mBBP6tJkhbrAiEoFvOU4/mARdPVPqcDPduiVSRExaROWHnNYV4yaxyfzjNqD/tZoAyKraTlMC/puYafXIx5WWoqr9jJIul1j/Sx2xffLhVGdfcwMd3MdlV18+1Wpl99vmUTOS9bnFbc6Vt6VtEE+I921jxbJ/zFqWKYKPZzOC1h6Lq1bTUs264JP561PPan2KD50ex/zXQ6ZTgc8nchf4N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FWOM/74vms1mjEYjJv/p/5jhxoD47puo8wsA4uE+6pcfU/7Lr0n+xX+CWsyJ/QFYi/71h3B0CrubhA/eB2tRT55AmqI++xKuFrC/CaMBzX/61/zVnx7wL1/0uCgjG6miCXC3BxH46bknxsiH/mteNh8zdve4F97gRB9jcDzgNpup48v1hFNzxOvhETtZwjfrGSOdc5AnOK0YJvByFdnJFalWbKeRNsL/9uW3JDHhe+k+hVUsm0gTIzFGVt4D8DXfsmbKbryPiw6NAuCx+pBFc0Jih9TtjNoviTHgbI8QGopkh0wPGbHPhGMO4iM0io+qPwFgJ3uLKi5IVM6j8A6ZtnzCJ6zCBYnuk6sRdVyh0GzHW7jocFicMhxmGd+sZwTiqz8rY82e7bORGgCer0ru9jI2UsVFGRk4RWJAobisAkopEg07GWwkkaOVJhJpAvzjvZJFa5i3hrFrKUzAR0VqAidlglGR0mvGScvYNZxWKYd5ydt3T3FZYDV1AHivmSxyBnlF0at58nIDTeTW7pTpNKfIa0JQbBysyd8p8Gcl62eRxSQFoDeq6b/nUIWDEFH7I9CK+q+PaKeQ7GtUool1wOzkxNqz/rTE5BA9JIcWPUpRO30AVv/2hF99vE8dDG/sXrD1qMS9MeTlv6r5+myDgWtYto693pImaDLbcrnKmTcJpdc0QWNURKvIjy5zPp20bKSGgxxGDo7WcCuHoQucVZqBjQxsIDMBreBFaXm6VGgFBzm8PVgzaRxPVhaj4H5R82CwoPSW2mu+mBccrTVaQWYg05FH/Yp3987ZfafE3umBVmA0Sqvu11rB2/e6TRwifPwtn/6fFA9/eEXywS4Aza/OmHzlWC4TALb2lpg88vyrMVdlyl5/yfPZgF9Pe3w+Vajrt609WN1dS6IVTkdO1t1+fVnCrI6ME8W8iZQ+8vZYUweFVZHPJgGjYTfXTKrIMFHspLBoFb++rHgZJwQCL/mSH6jf5Y1hys8mU9aq4oX6itvhTd4fbGFU9xOLj2cLpmqGw7FWax6oAw4KRx0iIcIwUVyUgXUbeDC0lB4qH+k7xeN5w1m7pFApF0xx0bGjB+TWMGlqRtZx3pSMbcrcN1wyYaGn6KhZM2XALgsuOAwPeC0dMUo1szpwVK640JdoNAs1oYoL/tD9DuPEcLSqqYPnjCmP/U+4az9gK2ywUCvWas1W2MTjCUQ2dEETPU0MHGQ5lQ9cNhX7aY7VirUP+BDJreaDLU0T4PECrirPH+waxs6Tm8ii1YycJ0Q4Lh0fXUWWbWA/N7w9CmwlLT++THg891zUJUZp7vcyJnXg4/YJBstu3GYR10z1JcM4BqAfC3aSjH+5+r+wLJ+zO/gBu+oRDRWn/gsyPSTXGzRxhadl1V6wqF7SNBegLEppQqgYFA/puz1WzRnD5DZ1WDAtn9FP9/lt/Q9oiTxXzzA4vmfusmhbHqsnDOIGu2qEU5pARKNoYqAMLZsu5U7f8mzR0sbI7Z7j97Za5q1h7RVHazAKfAQf4HQdeFmtCUS2XUaIUAbP7V7Ko0G3Pi+r37RPp2GcwOeTwGFPc5jDFzN4sWoIRIbO8v1NTc9EjtZdDXi2gl/PJqzUik3G+BjYdhm/u2PJTOzW81QRI/zDvYZUR/7tacLJyvP6yLKZRC5rxayJbCTw2xsVt3pL9jYWlKXjYpnz6P4Fz56PeTwb8Pki4eOryNoHbhWGe33QRL6YKW734FeXnkXjGTrLx80xozCirxN+xc+wpDRxxZa6Rz8MuJ0MeX1ou3oe4bwMXFQtT/0FXrW87Q5ItGbVej73x3ha7sZD9vOUi6rhF/HnJKrgtPqMwm6S6D6WlJSCBRccz/6acfE67+l/wFRPWak5PzRv0ITIY3/KLbXNHx8m/PwicFBoxg5yC0ZFNlwgRHC62/OZCVzUlr205c2NCSfLgo+mPfaylteHc3xQ9NOa/+zZHl/N4N1x5LVexU5W8sWs6xFWw8PBgtN1xrSxvLc5AeBinfFslfO90QwfFS/WOXd6S3pJw7RM+Xg64GhtKL1i2UZe6/9mzRSm+/Ws0UwbuKigDbCdKW7lXX+IUfH53LCZRpZtN2P0bGQ37eaQl6Vh1iiGLrKTBr5dGmZN5L97d8ZllfJoPGU0WHMx7RGiIkbFpEqYNg4NpCZwtE54dzznk8mAk8owcoHLuvv5704aMCpyryjJrOcnFwOaqAgRxi5w1Wh8AKVg5CJVUGw6T2YCTkf61rORVnw97/N8bWkCXNXwzaxl0bb0raUJkSYGAKZhzevFiBDhtKywSrOdORaNZ9o29IzFac1lU/H9ccFvbbRc1IZ/d+JpY2Qztfxgs+sFz1aaszJwWbVctCs2TcGdvmMng8orMhN5toyclS1DZ6l84LBnWDSRq6q7v/cGlqGD0itO14GtTGGUYlZHeg72s67HLRu424ezEr437D7LSaW5qmE77Z5rZqBnA0drg1WRWdOtA6MUbYwsm+7Z76SBpyvFpIocFJrsep0MbORO0ZDqwI8vs1d1x2mY1IqdNPJ6v6JnW0pvmDSWKiguaoOP3ZxwWXdrKDMwaxQ9G3lvVHFSOpZeU5jASal5sYaPZlN2bI8yeMrQsptmGKU4rypeqgvesAcAfNWcMNOXbIRdipjz1mDAk8W6myliwCnNwDqmbUOmDbeKhMR0dXbWBBSqm7PbwJ2e4WTd3b9lG3hSzbibDPnehuFoBafrhlRrhonGKMW8CWxlmvu9bg3GCLmJFCZwXHa1/XbueXu4ZCMvqVvDl7MBn80du2nE6e7eauAwr3A68mKdsJs1ZMbzeJHze3vnfD0ZsZ2VXFYpP7/K2Ugit/Oax6uEh72K3314zOVFj3XjyF3D0byP1RFFxOlAEzSlNxgVmbeWZWu6e11ZXu+viShWrSEznpU3zBvDaWV5c1ByWjlu5TWH/QUfX475Zul40GvYSFoeL1N20pa3NyY8n/d5vMy4ndcMXIPTgUmd0ARNAGJUPF875q3C6a5uP110dfP9sec/unvM+LCbk6sLzcdf7zJvHMdlgo+wmXgqr1h5zbvjBT4oNvKS1hu2hkvq2vKL0y0+2L3g8P0lq+eK4xcjdjYXfPx8l5MyoTCBr5YJl5VilHT3/v3RmtdGM7Z3F1Qry9mkz8U642WZUgXF46Vl6CK/vbFgUic8XXfniKdLxayBRR3Yzbt6dVYGzquKRawoVIpTmoM84V5fMXIRpeD7oyWr1qJVJNHh1b0fJQ2V1xS25azs9ted3hKjI8fLgp28ZFZ3s/FusWJYlCSJ5/h8yMHWjCRr6d2JfPTX26xby35/Adf3/fY7M44+GfCLsy0yEzjIu/3RRs33v3/C9Djlv3x8SGoit4o169ZyZzhjVSf8+HxMpLv/b42nhKjIbEsTNOvGYVQgdy2X6wwfNb+c9Fh7ReVh0ULfdrV57AKpiWS6W3dV6GrBry67OvRwoGgjvFjDVtrVx6sabhdwmDVMG8N5pblTeB4OlpyVKUfrhNwE7hYVl7XjrLKsvOKsVIyTyJuDmu20ZtFYJo3lTrHmYLBg9/6C02/7fHG5gdOBzHiWrcXH7vwwbSybScN2vqb1mnB9vt4dLriYF9fnDo1SsHF9Lz+/3CDRgbf2LtA6kuYNrghEr7h42ePJZMjaGx6Np1ysc/76fEhmIveKiq+XKZNa8e6oJtVdT9xNW5wOPF8nJDpiFbwoDWsPL1ZwWHR11GmoA9wrWkKEvazG6cCLdcpBXgEwTGouy5TTKuWN4YyHjy5YXiacXg2Y1461txz2F5wuC47XKbeLktIbvllmXNaKJ4tIbhW3CzivYN7Ae+PuXH5Sdmt/lES+nsOn8ykGQ6oMLZEy1mgUA52xkTg+r84pYs6ReYKPDZvxgH7sMdVTHup9tAKlFLUPLEJDjJGxTXlt2J1HL8pIBGa1p7CGR8OunlxU8O285XbP8lo/kplIYSInVdd/9lPP0msua8VVDQ/73b3/YpExa2Bgu156kHe9aukVGmhjd85ctnBVQbjuX3eLSB0UpYfdrJtTZo2miYo7ecO8NWjgrNYsW8XpOnJReZoQeDh0XFWR03U3n/9gM2M7jfRtYOQ8ddB8NLVc1ZHny+4ZHuQJd/uKO3ng25Xh8dyjUNwfdPd/UkceDSKTWnFawn/n7oLHi5xpq7EKdtKWJytHiPD90ZrMeKaNY+QavloUvCw1L8uS/+WTf850OmU4HPJ3IX+D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BVjjP++L5rNZoxGIyb/7l8wbBuoG2hamK4Izyc0Jw3PPx5y94dz3H/rPQgBzifUf/4cPTDogWP2s5rRPxjAP/ld1HIFv/yC5pNz/DTyxcdbGB3JXcOvzzdpo2YrqWmC5tk64cfnio1U8XzpOaoWTPSUpZoAsApXjNUhb+n7PBw6mgDrNlL6yMuy4u1Rzm9teCaNRinYS1uerBzfzCG3cKeANsL/6uXPeC28SUXDh+2/AWDoDthRr7FSc56vf0rTLqibc5TSDIrX0WisybEqpWwnBAIhNNzNfpd+HBEILNUUhcarlo2wTRoTbqV9fISX9YJLfUVLxSQe0de7bIU9ApE3022cVrxcVxypUy55jo8Nr8Xvc8sNuNO3bCSgFZyWcFUFZrUnM5rNzOBjl+aOEsWTRcuy9aRas2hb9vMUHyOjRDOrIwOnOCi6Z71sFcs28tYwkujIwHpWXpPqSGYCPiq2kpoHWxO810xWGWdlxjv75+x80HD5a8PFtEfuGnbvLrADqC8VTalZzlOMCfzsaI82wkFesj9YMlllbA+XbNxaU880MSoGb8I3fz6gCZrdjQVtq9n7w4hKDGFeo7dy1O6QeDpDbQ8gc93NeNGtCw7GNH/xhBe/Kth7Y0nyoEf7YoW900c93Kf9s6/59Z9tMUhrbr02Jb3vAPjoX48ovWGUVcSo2Byu6I1riu8lECLnP4LPXmzz3v0Thm+D3si4+vOKH31zyGVteX245Ae/e4JyitOPMz4+2eakcpRes5M2vLd1xaxKOV1n/OgyZyOJ3M4bAKaN4XitOVl3z3OUat4Ywth5rOo+1nFp2HCBrxaaRCv+cHvFg/GU7b0lNgugQTtQFlYvDeWq+1y9UU1o4U8+vcftouQH77wAwG0qpl9bptOc2huKpGFRJfznx1v0TOQ//uAbnh+P+Xcnm3y9UPgIyyaSGcVeDidrOFm3XDYVC7Xid4c7pAb+8vKKAzug5zS51dwqIDNwVsInk4omBg6yjFXrSY3mRbkmUYb9PGWcKH4+mXOhL/h7+T0OC83ARXaSwMtSs5FE3h0t8FHRcy1XVcpH05xvl3C/B//szgnnq5zKm+6erVN8VKy85iBrGLiWcF0Fv1lmZDrSxO4G922gCYrceM4qx92i4kWZcK8oaUL385FRUtNzLcfLAh8Vny9Sbuctb41m3Rq6GjJvDamOBODpyqCIPOp73tuYkhjPry83mDWa7bTl+drho+KD8YKea5lUCS/LlEQHvlk63hzU7KQVhW2Z1gnH65QHgxVt0Dxe5JRB4aPi/fGc2xszjiZDLsqUy9pypyiJKK5qS2ECA9eQGs+fvByzmUTeGy14/72X+LXizz65Q6oDx+uUk0rzwXjNyht+sHdO22oO35gzO0r4ybN9chMYuprLKmXSWI5Ly9EKFk2k7xRDB6VXvDtq2UlrfnSZ8ycnEx6rD/kd/Xs8uK7VTsNV1T2Mf3arZTNpeLLMyExg7FpmrWXWaDaTFoBfT1PaAO+OGr5cWC4qyI3ivVFDaiK/miQAFCYyTiI9Eyiun6nTkSYojkvLqoVFC0Yp5k3k+bLhoHAY1V1Tzyo+uWq427e8PQrcyWsOeyuGRcnG9ooXRyMezwb8/ltHfP1ki1tbUzbfbalPA19+us1llZIZz/deOyXfC9QTsAVED9VEM5vmZGlDjAqtI8VGjbreu8szSzZsKT7oo7b7LP/NS559O6ZIG8rKcXhnCrq7Z+meYvaV4b/48g4/vrD0nWKcRH5/a4ZS8NPLAReVorBQegixu3c/uezu/+k6sG4D7246ZnXkdq+7d391Fql95Gk9424yJLcapyHRiq/ma77SX+NjQ0uFRjNtnrOsTiiSHTaTh8z8MT5UpGaIVSlDtc8wjnmpHrMKE7b1a1zFZwz1AffDfU7VBVPO2I63+IPRLrlRPFt4lIKn5ZyFWvJ+fsBhodlMI/+1w3NeLHvcG854+N9zrP7ygrMnfW7//hq9keHP1qjMoIyi/Lom2deoRDP9EGKEJPcM/niT+Pc/QNU14bXXwFqYz9H/1V/CxgCOL+DePnx9RPWzC9J/fA8e3iX+6S8pP5yT/yc/6IrIp0/g99+Dqqb+P/41P/6LA75aFGQ6MHKeO/0lRge+ng45LFZM6hSrAoOk4acXIy5qRc9CYQI7acuq1ZzVlmULH156tjPDPz2oOF4nXNSKsYs8XSnmDRzkXc/+etbwP3jU8K9f5jgN740893sr5o3jpHJ8Mbf81fmcH4z7vNaP+Kj48bnnqq753jjnfi/ystQkOrKVRi4qxWYSeX+85KRM+Xbl+O2NFQA/uiioQjd3pBqOVp6t1PDmCHyEREfWXvHRVcAoxe/vRO7kNc/WCUdrw68uai79ig/GIx7Paz7hC/5R/g6Vh8/Xl/TIeNgvMEqhFBgF38wrTuOUD3o7jBLFyTrwny3/H4TQ8p79x7zVG5EYxW4Gaw9Hy4BW8MGm5r9x+5SvJiMK61m0hv/8Rcrjecl+nnJRNbw2SLjbgy9m0IbIexuKR72KKih+cplyWQW+Wa75Vn/Dvr/N74zHWN31sQeDlKFT3CkCs1YxqRU/vliy6VLeHltu5Z6eCSy9RgGPl4ZlGxk6xVYaSXXkeK1f9SOtuj36fBl4OFTspF0N+8HWhF9fjnnQX7LXX/LNZExmPG/eOsO3mqYxVLVlXna9bt4knFeOjaTl4caEVe24WGccDha03rC1uWA+y0iSltkqo2os88bxZJkDMHCe0mumjWEj8VRe8cnMUthIorteflF1s+JOCkrBRdVd/6yG0kfu9jUXZSS38Pm0Zjdz3Osrnq/gtT58f1TyxSLDqMhe2lJf91fFb44o721OmVUJP7kcdDNj5gkRMhPYThtC7Pr77+xc0i9KjIlUtWW2yvBB8fqb57hNBRGaaaRdafrvWPT9TcLjCy5/BqtVwtUi59Hr5zQrzZOjTd764fmrmXH2leHF2QilIjvjBdYFBg89i8ea2SRnMCwpdls++uUumfXsbc5ZrRJWtcOoSBM0Tges8UzWGSEq7u1OGN6u8WtwGwrlFGcfJnivUSryYjIgMZ7t4RKAq0VB6zUPH1xwcjTgL0+2AbidV0QUb++d8+JqwOezAee14Y1+ycC1bOZrctfy7WTEvLEMXUNmPTHCMK0JUXG+znmxTnhztODZsuCnlylaQWYipVfUIbKbwdGqqze/u7kgMYGtfE0TNP/3pzvspoE/vn3Ch2db/OgyJTeRCDRB8XQRSE3Xa1dt5Nv1gh+OB/w3D9d8Mc/49USxmyky0z331/sNn8y6ufX9cc2yNfzs0pBbRc9GPrz03Okbfm+r5utlws/Pu9/f7UX6JvLlwjCpI/s59CxMasVhHvhsptDAu+OuLp9VlkxHdtKG49JxtDaMXWToAkdrzZNF5P0N+GgCO5nmdhE4zLqvPSm7/bv2iibAbtrt8UkNe1nkUb/kaJ1wVhle6zUsWs2k6ebRWQO7aeSsUrw5aNhOG76Y52wknsO85M/O+jQB3hy0LFrNi1LzoOfZSWsGruF7D0+ZXuRcLnK+mA2521txus4YJzXnVcJZ5dhIPCeloYmKREf+cOeKYVZxuuyxla9Z1o5PJkMGzvP25hU+aA5uz7h42eO/eL7H0muMitwranITOOgtKVtLjDBvEhSRtTeMk5rSWxSRvuvOMYvGYXXE6kBhW/a3Z9SVIUk9l1c9ALY2F3xxtM1FlXJYrBhlFWVr2R4t2Xyzpj6PPP56i35aYW3gYl5gTWCQV4w21iymKSfTPnf3Jpxf9VhUCZn1DIuS83lBGzXfzAteVpZNFzguNbtpoAyK23nDXlay01sxGq0p144YFX/6bJ9na8O9wnNWGQJwWSlmTaQNXU17Y6iwGr6ZQ8/BB+OWP3lheHus+Ie7U5at4+NZzmmp2c0Cmq4nviw1748brAqcVo6h9aQm8mTlOCu7mW0nDcwazbztet7zJfzuVmDlFV/MFeu2m613UjAaFPB8BY/nNV/Ex+yFQ0YmJTOGP2v+FKcK7oW3aFTDS/WY1+O7zFniomOtSnoxx2AYmZTEaNZtlx+UPvC9jYT3Rp7LWlMFxZezyEGh2UoCy1axaBWp6eaI/Szw5mCNIlIHze3BgufzPqXv1t+0MejrnjJyLbf7C44WPSaN46uF43bueX2wYFInGBVfnVcua8vns24+1wqsVrw96mrEbuq531tyb3fCR0c7fLXISXWkidAzgWdry6eTiNUwqbrP9b0NzbJV3Mq7c+T9nucgq8lM4LC/IE1ajiYDZo3jvHJkJvBosOBwe0aSt1ydFzyZjtgtVuxuzVkuU55Phmznaxa1own6Vb3fLtasG8tr9y5JxpHlS0v/dkts4eJxxvn/i10/+5U029P7vu9a7xxz7HnIOStrrjp1Tp2p2c3T3WyRTYoiRckSZRmCdGHDFgRbF76wBQP+EwyBBgRDNgTLhm2NtExKlEQ2e2Sfoc5cp+bKrJxzz0PM8Y5r+SKKRQswJLd1tYHnc7URO97IHetd67d+68l30ubFvI0DNrJzfu2P/13G4zG9Xo//PvQEn4iIiIiIiIiIyBWmgE9EREREREREROQKU8A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4733f9aLJpMJ/X6fn//O/4T9oWOxiHn/dJ3H85hPJ7CbwUudhlf7U/I64BejDt3QcVoEvNwpeXv7jFarpLNVcfRFhweXA86KiMobKmfYTSsqbzhYRvziAsZlw0VV0A1ienFA3njOy5zXem0CCzfa8GIBz+cN06rijAkd3yIyAZGxPOYFx81nzMsTvpX8Db457PNoWtEOA9qR5WxZEweGNLAMYkPewKL27LQMlYNBDAaILGwnjl5Uc5RHXJSGSbX6/VrsGVeGswLaoWFaeS4Lz2VRc7Mb0Q4NeePxHhyr94xKTyuE9Xg1rhclNB7WE5jXhsp5Hk9r8sbxxjAhMHBZenYyiAyMK0Mr9DyfezZTy812w3ZSU3uY1wHT2nKwtFxrOXbSir1sSRo25HXApIp5ukhoBY7Ieo7zkI2kYS2u6EUl8zoiMI7AeNpRRRbV1M7y0eWAXljTjSoOlin9qCaynnfuHpLPI957tsP19oJ7L51iDLx4POD5rIPzsJUtuXP7AtcYgtjx2eebPJx1OFiGvNLNud2bEoc1n5yvYY1nv72gFZd0OwUAT04GbPXmDDcWFIuQwWsN4a0+tGIwhvKnR5x9lvLgdI0kaBiXMT+6yEitZzdrqJyhEzrGVcBHY0MawINJxW4rYhgbtlPHojF8PHIYDB/np7R8xr12BwBr4GhZ8Sflf0En2uGf6/451hLDReGZlJ4X+ZJuEPGbOxGvdHKs8eRNwKNFjMWzHjdsJBXraUHlLKd5QuMNzsNGUjKvQwpn2cuWDLOcf3S0SWI963HFf/Ak5rW+pRN5Xiwsa4lnJ2l4sQyoPGTBau54D53I0w8dxf/HWuqGNTf7E8omoKhCwsDxaNLlP38RcaOzGguAP7c+pRXWAGRRzdbWhGIZ8cXJGid5jDXQChr+i4OMcekYJpb9Fnx06WmFhreHnrW4wXm4KANOC8NJDj+bnrJherw+SLAGTpaeXmyYlJ5Z1dCJArLQYIFPpwsiLK/2U4yBy8LzeDEnMgF3OxnbGeyknhdLy6zy1B5qB3e68HKn5Pky+ur+poFhEHsWNexnDg8cLC1rsee0sKwnntKt1pMDNuOGNFjNkbcHU6ZVxMN5yivdBcO04PmszdNFwqgytALPqDLcajV0owYL7LUWnOYpP71McR76EUxrmFSwlcK3hnM8hu+ftfhHJ0v2s5R2aOjHhn7sqRz8/KymdI7tLGIjtSwbz0YCpTO8d7bgdifjpe7qfiXWs502xNYBsBaXBMaz1V5wOGtzrTclihqKMuSziyEP5zGjyrCbOt4eTEnDhnkV8tOLLr+1c8GgvWSRx2RJxdG4Qy8pOVtmFI3l3sYlB+Mu8yoE4PXdM6oq4AcvtrnWyunFJZ2kIK9DIusIA8ezcZeLMuasCNlIajaSkv3eFIC//2yHo9zSCT3fXpux3V5QO8sfH61zsLR0I08aQDtYfbfz0q7qY+ypPJzklpPcM4wN31wrab7cP8aV5WarpPKGX44SUut5uVvSj2rmdUj95Xrbbi94Nu3yi1HG0xlca8Mr3ZJO2HCSR7RCR2odm1lOGtZc5imbrQW71yYkWxDeaGPevoV79WXs6Sn84AOqh2OiV9fweY3pZzRfnHPyXsAnxxuExvH6tVPamxUmgLBvWT7zZDcNzdQR32ljbm3AooDNAUwX0G3BMoe1ARydwb2bUDdwdgGPT3Bnc0w3WV3nPLQzyFLK//SXHHzUwRgoqpA7353gCsf55yndjZwggfwyIFtriK9HLD6rKRcBByd9LvKEQVKQRTXPpx3Oy5jNpORwGfMfPnb8gp+ywQ1Sl7FuO0TG8sC/4LD5iEV5RhJ2SYIenWCLNbfDa+kGL5ZLflD8pyzyp3xt+K/xP9u/ztuDOYfLhNudObd2L/nlkx1mdcC11gLnDaULOCtivnvjkN5uSTm1VLmlqS3dnZLkXgZFjd1o43/nW5g//hmsd3G/9evY934KZY371jvYP3kP9+AU+9Y1mMw5+9sXGONpb9dMXsQYA61hiQmh9S+/gfv172IePcJ8/AD/9Bw/LzHDjOZwTnhnAG/ehdFkdV82hrgffEr1eEnyrU3c8xHVYUXynS2ax5cUjyvyccjjwyHHy4zXNy7Y+/qc6O0t/OkMv6hw0xrbCTBrLZrnU3ztsa0AXzqqM8fiLKQsQpwzTJcJRRWyvzXmvce7/Og8BeBGy325R3nagSO08GAWEluY1YZh7BmVsJ161uOavSwHIG8C/vi0zXnhqZ0ntIbEwrtrDQ/nAdNqta/canvaoSdvDK/1lszqgNMiovEwqiyb8erf/3RqMRjudRtS62i8IXeGF8uAaeWZ1/BktmS/ldKPDW/1HReV5QfHNYMk4De3VvvWHx9D0TiutUN+fbNiMymY1yEPZqs+6JXukq3WkiyqqJuAUZHwxbRNZD1vr10ShzUH0y6XZURoPFnQcF7GRMbz+voFf3iwxe12QeUMF2XEIKppvOGsDBlENdtpwbIJWU9yzouU2DbsdWe8d7zJtLa82l3QCmvuTzusxRX77QWny5TSWV5Zu+Rk3mZWRRg8O+0Fd968BODwsw5rWwtadwzF84bT5x3a7ZIgdCzmMUlSM5mmTIqEXlJwPG+TNwHXOjM2N6csZjGPzge0wpokbIiso9vO6W/nlDNLEHnyWcTa1xqacYOJDCa1lAcNi8uIfBmx880C243I76/qwOwwpHu9JtyMMN0Ed5njS4evPTSAAd94mjmcP20RRQ3Hlx0mZcy0imiFq97q81nKrDKsJ45xZbksDU9nDUXjyELLRmo5WTp2WpbKrZ4uuN3xXJSGO+3mq3r7j+dxGjiu9yZ4bziZt2i84dX9Mx4fDTnOU14djth/ZUKzhOU4oshDvDecT1u04gqA7d0pNvBcnLQ4mnToxiW9Vs7GnSW+hl/9aptBUrB/a0T2UoSbNSyego0cTWHxDpra0tmviW6s6g3G0IwrmqlnehATJTXJwNEsDa4xVLkljB3GgjGedAfqqWd6FBNGjjBxJOuO8sJw+KJP2QTMq5CXr5+RrTXUOSSbhvwQ4oHn++9d46KMaAcN62mBxRNZx6CVM9xcUOWWo7MeRR2QhA1ZVLGxPccGnuMXXb5/tMlvXT8iSyt6N0qSb22x+JMT3vvlPq2w5tv/8hyThBQfjXjw/hqPpx0ezhN205r1uGRURazFFZUz/Mlpi37sebVbMKlCxpX9qt9rhY5FbfnlKGQQw2biOMotg8jztcGcV3bPOb7ocvDlvdzOluRNyFkRf9mbN7xYxnRCxyCqGSQloyJmvzOnqANmVUTeBNzqTVkbzlksYooy5MGoz1pSsNle0G6VFGXIaJ6y3l0wXybkdcCLeRuAflxRNBZr4NWdM44vO/TSgjiuSdKapN2wGEckrZqk78gvLe3rnkc/6/P5qA/AIC65t31BVQVkrZLlIuaD4w0uypBXejPacUU7LRnNU35yPqAVeN4ajgE4WmQM4pJFHfLzUZtWsKrXg7jmvIh4czAhi2rOlynzOuSlwZgvRn0+m6XMa+iGq57zn94bcbpMebxIeKW7qseR8YyqkO20ZCNbUjYBlbMs65C9zoxlFVI7y7SKWU9z8jrgw3GXTuj4rbvPKYvVIWC+XJ1LsqjGWM+vjjfYTHN2+zMC6zgcdZnXEeMqZCfLOc8T1tOC8zz5qhasJQU3dy7JlxFFGXK2aFE7Sz8p6GYFZ9MWzhsC6+klBWHg+Ox8SCeq6UQl53lKEjh6ccntu+dkb2TknywZHaU8v+xzWcS8NBizc2PyZS9j+ezpJm+8cszZi1XfA/Dwss+0DrneXvBi3uKkCNlOKyywnhYM05xlFXK0aLHXXuA8nOUZWVBzsEw5L0Ne780pXcAgXp3bjvOUlwdj+u3VHvr0vM9xvjoLx7bhbz/r8krP8/Zgyut3T3CNYT6JuZy1OF+mfOP1A46f9ZgVMftbY47OeuR1wI3NEXkRcT5rYfEs6lWfHVjPrIp4vkioPV/tqRbPhyNIgtWXbYeGu52GjaRmXAV0w+arzOaDcYzHEBiPAZIA7rZL3t64oHGW43mLwHheLDMO85BB1HAtK+jHJaMyYVIFTKqQWWOYVYbQwrvDBde6U55MehSNJbKONGionKVylieLhNPCkDeGay3HelxzXIRsxA0vdWfMqogni5StpGIQl7SjmvM8Zbc9J00qpsuEblYwz2M212aEUcODZxurs3OR0AoaZnVAK3C0wppeXHLn7jmT05TPTta5MxwThg1h6CjKkKoKmBUxO2tTutsFT+4Pef98wJ+/fvTVnH7rxjFJt+aTz7ZYay3p95e0N2vilzJMK8IkIX5akH8yJ1qzuMIRf3sP9jbwP31A8WBBOLSEN3q4sznVcUW0l1A+LsBCvB9hX9uFyxnsrcN8SfPJMSfvBRxednn53inue+sM/tW/xXg8ptfr/beHcf8d9ASfiIiIiIiIiIjIFaaAT0RERERERERE5ApTwCciIiIiIiIiInKFKeATERERERERERG5whTwiYiIiIiIiIiIXGEK+ERERERERERERK4wBXwiIiIiIiIiIiJXmAI+ERERERERERGRK0wBn4iIiIiIiIiIyBWmgE9EREREREREROQKU8AnIiIiIiIiIiJyhSngExERERERERERucIU8ImIiIiIiIiIiFxhCvhERERERERERESuMAV8IiIiIiIiIiIiV5gCPhERERERERERkStMAZ+IiIiIiIiIiMgVpoBPRERERERERETkClPAJyIiIiIiIiIicoUp4BMREREREREREbnCFPCJiIiIiIiIiIhcYQr4RERERERERERErjDjvfd/1osmkwn9fp9/+/V/i8uyxaTytEPDIPbMa8ODccOkqrnVjUkCSKxhO3V8MTNcFo7GQRYa7nYNaQCDyBEYzw/PAg4XFb+zF9J4w0lu+Nqg4rIM+OEp/EHxHofTn+Fx1PWIf/3a/5bdDGY1PJ81TOuahauYmBm5WWCwNFRkvk1AyOvpJt/cgO2kZi2uCIzn40kLgNd6S2Lb0I0rbt644OSwy4tph2UTcKM7oxVXjJcJWVTT7y7pbJXYAGYnEWmvAiBsgW/g8nnKeJ4RGE/ZBKx158wWKWlSsf9rBSc/CXHOkKQ143HGrIhZ1CEHy5Ru2LCZ5QAMsyVh6DiftljvLgB4Meqy052z8/IMgOMHbY4mHRpniKzj+saYznqBbwwm8AQJlFOLqyHbdATDANuNMKGlOc0xrYDmssLlYCxEN1LstQF+vMSPc9y0ojpzhF2DySz1aUM4tLilw5UQ30rx84rgjR3c43OO/wTW7uQEbUs9dsT7Eaaf4sc5i/sVrZdj7O+8DdaS/3s/5tGnQ67fGJHsQnizixm0mPy9E1wN7Rue6KU+vPMStDI4OoVuG7IUnh/BfDVOxOHq59pBWbP86SW+hvl5zHSWMBgssYHDhjA6zxhuLAgyT/pKhrGG4vMFTz8bsLU1ofuqoT5vMDEcftjh0/MhN7oz+u0l82XCoLeku1NiU6jncPqkw3iZcPvmBfcfbfCrUY9W4HAettOSzSyn18o5mbQ5zlO+mCXUHm63K2LrWItLGm9Y1CGjKqQVOAZxyd3NS5K0JunWTE5T/g8f3OClTkM3ajgtQvLGEFqPBdLA8w8PPaOy4no7YVF7hskqu99MYT9zzGsDrNbadlry4SRjUcPNVsNREXC4gNrD3S4saxhXhtPcUTnPZVGz24oYJoZhDMvGUDuYVJ7QwG4Liga2U8eddk7eBLTChmvdKYezNoHxPJy1mDeW9bhmMynZbC25cfuSprT8wUfXeTiPCQ2cFobdzPHd9THXN8ccX3Q5z1OchwezjJc6S7ZaSx5PO8zrgL0s5zhPeDiP2EsbksDzdBHigVc6JYvGcpCHANzrFETGc3+W0IsclTOMKkvpoB1C3sB24miHDaMq4Hs7Z2RJxR8+2+FuZ8kbt4/54uk6SdjQOMP9SZc0cPz6vec8fL7Ow1mHyhkC4wnMqqy+0p/yYNLhogx5tbfgxnCM84YfHWzxf3lYca+XsZdBaCGykFjPx2ND0Xg60Wq857Vhv+XoBJ6z0rJsIA3gNIdZBb+20dAKV3Pu7fVL4rABYFFGDDpLNt8qCb9zHX9wSf1oSrAeY7/9Eu7Xv4v9xS/xP/qU/JM52d98bbW2Hh3A9W2II3AOHh3gz+e4ccHxjwJOxx2M8eyuT5lMU/74cJPGG7phQ2hhLa7oRBXtqOLzcY9+VJMFNbvdGWtbqzpW5Zb3n+7QiSo2Wgt6vRxjPEm74cmTIeMiITCOLKxZ7y4Y7i8xFnwNZy/a/Op4g7WkZK87pdvLKYuQprFs3l3g61XNK5cBZ5dtAG68NMIG4D24EoIMot0IN6sZ3w+5HLW4dm9M9htb+FkBjaN+PGP8MMQ1hqaxbLxW4AqPCcEmlmC3hXnjOjw8ws9L3LTkk9/rce+dc8JhQH3ecPE4pSxDLhYZFs/O2pQobmhqy2IRcz7PiAO3ul91SF4HWOO53p/S7hQcnfW4yBMGScFGb858mdDvLhm+WuGWnnoK8dZqbdcjT/pKi/Lhgl/+bJvIOnYGU/pbOcYCFqbHCZNZyv7tMa4BG4GroCks2a5j/jzg0Ys1Quu4c/sC1xjivgMHjz4dcr5Mcd6QNwGjKmQjqdhIl8RhQ1GFTKuI4zxhXAU03vA7+8cM1xb87OEuh3nMeRnw7bUZ1wYTzqYtDpcZd3pTJkXMw1mbyhmOC0s/8vzV2y/Ii4jKWVpJxaKIGOcJ/bTg+q0R84uYz4/W+WzaYjup2W8vuL41Ikoa7j/ZYFGHhNazkS15MWuTBI7QOuZViMfgPFyUEdtpCcBpEWPwfDqNcB6utxybScUfHifstqAbeh7PDdMKhrHhaOnIAkM/NkTW049g0UBsYTtpGMQ10yrg5d4MY+BokdEKG8ZVyGvDEbd/bUr+zNN6O8VdFthhgt3sQF7Begcu5zRHM0wWYl/agl4H//FTzL1dKGtO/73nPDoZUjaWz6YtAgN/buuca3dGmBD+oz+9S2I97bBhO81x3vBg1iKxnu/snHI6a3Gap6RBQzuq+Xjc4by0OA+Vg5Mc2qEhstCNPAboR45u6Iis52AZ8lovJ7ar6+OgoagDnszbfDKJeLlbs5etft9LSsKg4fmky8Ey4SAP+fFpzVtrIXfbNfPGUjjD3XbBbmtBFDgeTrpspzk3t0YY63GNYTZPKOrwq57BhIbqzDE7jjkft9han9HUltEkY5wnVM7SjioeTjsc5RF7WcX19oJREXNRRgB8ffOcvZenzI4iJpOULK1oGssij2mlJWUVkCYVg50cm6x6vPSNDubGOpxOqJ9OaMYN0bUU04ow7XjV77w/p1pYBv/iHlzfgWVO/fc/htAQvraJe3qJLxrsVpv8l2MWZyH91z22G+GmFcZC/rTBxpD99h5s9nHvfYGb19SXjmgzYPGF4+Swy8bWjCDyBJkn2rCEb+3gL+eYa+sw7NH84UdMPnBURcD6Ow12u43Z6uEenFI9L4huZdh+CntrcHQJ1tA8HlEdN6TfWoP+qk/2Ty+oni7ITy1x11HNVrUnn0UURYjzhsA60qzi4rLNOE+4KBI+nqa83V+yqAPaYc1Oe0HjLDsbE8KooSpWPXGrVzK9TKiqEO9h68bsv9HHTScp5/OMncGUJK2pq4AfPt2hdJa31kas9+eEkeP4rMvjSZfNNCcOGqLAMS8j5nWEwZOGDbMq4vkioRfV1N5ymIc8X8CihqLxhNbw7ppjJ62onOHzaczXBjnfuH5M0q55+mzIp+Mev7iMKBrPX9zJud2bYoznyaRL3gRsZTlb7TmNs1TO0klLkqRmMk05mbeY1yGzOqAf1WxmOZMyphOV9LOCo2n7y74wIrWO/facsgkAsMaTRTWNsxjj6SQla1tzppcJZ5M2G705nUHJs+cDLvOE73zviHB31WiYe7u4nz+meFpRzw3d3x7CZg//+Izy8xnnj1JmixRjPBsbM4zxuMbS3qlpltAUhiDxBKutlWoCYQrz05AnR0M2ugsG60uC2H11DomGgAOXQ3wjJn+0qrnxhqWZO4xd/a4YW4LEsbiMmc0TfnG6zkZSUTQWazyVs7x7/YjORslyFPL5iw0ezlrkbjUPv7E24bJIWNSrHvQf92OjKuKyDOhHDbF19KKGd24e8dNHu0zqkNg69rIla60l9y8H3OjOuH5jRJVbwthxetShqFfzu9/KGWwusYnH1xBvGKaPAqaTlP3vLAmGCb5s8JXjxfdjzmctdgZTNt8q8c5TjzzVzJJuOpolfPrRJpF1rPfmnI7bvJiv9qpFHbCTLQmsJ7KO3c0xy0XMF+dDbvbHzIoE52Gjtzpftr6cWwC9ayU2MywPDMtpxGSWEgXNl+vTM9xckM9CfvVii/W0IDCO9e4C7w2fnq4xqwNCAw4oneXbuyd0OgXnF20u85Rn84x+VDOISxyG0zxhMy0IjaNoAna7M/rDJTbwRB1HszRMLlLyImJ9Y0ZVhDw6GQKw15/SNJayDmilJefTFj85H9CPHPvZkuvDCWt7C2y06t+mR6t9f1GHvLlzyubrq77s6NMOabo6i/f3Cl7c7/Hjkw0A2mHDwTJiUhnudGq+u3dM01iGmwsePVljUYckQcOPz/s8nhs2U3irl6/uS5rTzwoAvrgcsJ7kvPzGGa6EsA2Lk4CL8zZZWjLYy6lmlmzbMXseki9DjkZdxmVMGjRsfVn3LvOEOHBsdueUVcCsiOkkJUezDrMq5Dsvv6D/r9yG9QHN7/2KZ3+S0B8uiVJHUxnSdUe4HeHz5qv9L2nXtG6ArzzBWsSzP4qJ45qqDuh0Cqoy4PHpgFEZUzmLA3aynLJZnRUfzFr0o4brrQWneUrlzVfnmEkVcpAHVA62EkdiPQd5gPers0jvywznKA+4LKEXweECPp0uGDNj1w5ohwGDOODXNxtutRf89LLLSW5YTzyb8ersdr214NpwQrtbkA4dk8PVvX7z1jGDf6oP7YTm/hnjD6C1VVPPDAfP+ryYtdlqLSnqgH5aEAaOdqdgPktotUrKMsB7Q3eQU5eW8TjjaNbhxnDMeJHSb+VczDLSsGFzc8qjF2uMyoTQON66dUzSbbg8zGh1SuJ2w+g443jcwXnDy7fPyHY9owcRUVLTeQmC/Q6jP5pTlwFrX3c045qgH+KmDd55ihND93c3YaOPf3zC4sdjHj9cY3MwI/m2Y/i//vcZj8f0er3/jjTuv52e4BMREREREREREbnCFPCJiIiIiIiIiIhcYQr4RERERERERERErjAFfCIiIiIiIiIiIleYAj4REREREREREZErTAGfiIiIiIiIiIjIFaaAT0RERERERERE5ApTwCciIiIiIiIiInKFKeATERERERERERG5whTwiYiIiIiIiIiIXGEK+ERERERERERERK4wBXwiIiIiIiIiIiJXmAI+ERERERERERGRK0wBn4iIiIiIiIiIyBWmgE9EREREREREROQKU8AnIiIiIiIiIiJyhSngExERERERERERucIU8ImIiIiIiIiIiFxhCvhERERERERERESuMAV8IiIiIiIiIiIiV5gCPhERERERERERkStMAZ+IiIiIiIiIiMgVpoBPRERERERERETkCjPee/9nvWgymdDv93nwz/4r7F6DpoD5RUJ7UJLPQj5+vslOe8HacM7ZZZsbd0bUueWLJ+tYVv/ctIo4zhO+tXvK+u6c0+cd/sHzHWoP7wzm/GrU5sXS8q21gk8nMT8/r/lh82OeXf4+3dY98vKcV7p/het+l5kveGEfse9usxm2abwnsZa1NORkWXFeLzixR7R8lxt2k8smpx8klK7hI/M+Q/ZYd2skJuBmJ2NWOjqx5fPpjJaNiO0qB22859CN2LdD9toR64nBGqgdeCALVt8tbwzP5g2neUk/ilhLA4axYSdzRAas8Thv6ISOy8pytLRspp7NuGYjqWiHNUnQ0Ikrnk47HCwT9rICa+CijFjUlsh6lo3hMLfkjaEberIQbrZKKmeY1gE3Wzkew0keEVoweLphw7wJmFYB60lF6SzjKvjyMxy7WcnhMqYVOm515lwWCT86z0gCuNsumVQh725c8mjS5awMudnKCczqe382bZFYz7c2L8jrEO/hlZdPidcNy0PD46dD0rBhe2fCYhpzMurQiiu2d6c0lWExi3l0PqDxlsg6OlHJi3kbB6zFJaULuNadEljH2bzFpIrpRBWJbciimspZ2nHJ03GPx/OMyHp20oKd9oJn0w79uOSsSDgtIiaV5Te3LummBX94sMWfnkDlPMMkwAJ/dS9fzfU65E5nxqIOeTLPOCoC/sL2iLwOOMpT8saSBo6X+xOOFy1+dJ5xWcKzWc3bayEbiWczqVmPSy7KiMeLmJMcGg/t0HCvU/PGYMykjDktEs6KkKcLy37meHsw5+baiCcXA/7d+y2utQP++v6Y54uM0lmmtSW2npc6C47zhLyx7GYldwYjGmf56GLIZlIwqSIC49lMcwLrCawjMJ6PLgfcn0Y8W8DLPbB4vpgZDuY1b62FvFjA8aIiDSxvrQWUzvCnJzMGYcJuK6QdwVYKF4VhO3VkgedGqyAwnm5UsdlZMCtifn4+YCOuOcgjDpaWsxzWU8O1rGFSW0alYTNxOAyTCipnWE88rcBxnFuSAJxfjVneGJ7MGj7Lz9kwPRauoh8kXDQL1sMWa0nIonYMk4Bl7b9an7Xz3OkF7KSO89LQDcEBj6YQB3Cr7WmHnrwxXMsq9tsL7k86vNSdMSoTDJ7AeF4s0y/nVU4aNAyznFZW8vODLZ4sYiaVoXSG3dTx0dhwpwPXWxWR8bwyHHE8b/FskbFoDE/mAfe6NcOoITCecRVwWoaUDjZjR2Q9m0lJGjScFTHzOmAtrgmMZ5CUHC1THsxiBtHqvSdFgAFmtcF5aIee0kFg4E67Zi2ueL5MaDyk1vNKbzWvT4oE52EtrtjKluyuTzm+6HKRJ9zduOTJxYDaGV7ZOWc2T3gy6bGVLbm+f0k+j3h8OuA4TxmVIWtxzXpSMK9DenHFeZ7wk8uUwHh2U0c/ar5aM08WEY1f/X3dcDW+L3cX3BhOGM1TzvKM2Da0wpppFQOruXGYxzTe8JduvWA8z6gay7IO6cQVu5sT4k5NkIArwXsopiH9Vx2+9NiWxXRjivtLfA1BG4J+gO3H2PUW7njG8rOC9EaAHaa4cQHWUD6vyH57D5YF/nJJ9XzB8tCSzyPitMYYz4ujAf/583Ve7ZZ8e/+YtZs5Z49aHI07DLOcKGqYLFKmZcR6lrO7P+bksMvhrE07qpmWEXkTkASO670JWVrx9LzPog45LWL2spzIOrY7c9a35ywmMc4Z1l/KmTyNSHsV7e/0KT8a88HPtzgvEh7MEqa14WarIQ0craDBecOt3pR2WjKapwBs9ues3cl58P4aZ8uMN66dkHZqphcJj88G3J+2KZzhn3/9Mev/gw0IA5pPjgm+ewc21uDZIexswHwBz89w/8O/jnnyBN/rAWAPD+GLZ/iTCcufTXjvV/usJQWVs1/th+dFwlkRsZetakjjDbcHY8o65GyZsded0uvnBJHj8KjH5TKl8YYn84w3BxOyqCYMGu5fDjgrIt4cTKicZVLF/Owy4ze3Jrx6+5RfPdhmUYfstBaUTUAcNNy6cUk+C/nP718nMLCXljxfxmwlNYvGcrO94I17Jzx+vMbBvMWN3pRWUnE+a/HpuMtaXBFZz6IO6EUV61nOuEioneGtW8dEqcM7CNuek0cdeoMlvTcMOI+JLcXTivhaRPDt23BwjjtfUD9fUk+hnFk6LxuacUPyvWtwfQc+f8r8D0748NNtDpYZP72IsQZ+Y2NJ7Q2R8TxbxowqSy/0PFtYau/ZzVY9XGA8qfUM44ZBVH3VJ/z4IiQLDAD9yLOROHJneLGwfDGpWEtD3hl67nWW/PSyRRrAeWGIrCcL4M1ezqKx/J3nIQaDx/Pnt2A/K5nWISdFwLIx9ELPeWmILAwix2ZSU7lVP7WXLZlWEQCP5inTevX6WuRYNAYHvNzJGcQlozLmOI85KgJOcvj6oOa0DAmM57I0HC7g2+uOjyeWn17MeLXb4bW+pxt6fjmynOeOy7Lia2spr/dq3h8FHMwdw8RiDAxiw1v9khfLiLyBO52aLGiY1wGnRUBgoBV4IuvZywpu9serOtUEfHQxYFKF3GovudGf8GTc54tZijXQjxpmteV2e8miDvnRRUZqPeuJY15b9rOKzaTEGs8nkzaR9QyimvMyZFRZ7rQr+lHN43lCYj3dqCGxjp1sSSuueDRerbu7gzGBdczLmJ+dDTHG83J3TieuCKyj385p90uKechokhFYx/NJlyRoKJqAizLiWmvJZmdB3ViO521mVYg1nkUT0I9q2mGFNZ7QOgbtnCSuORu3WesuuJi2aJxhXkVstReM8wSALKpZViHjMiayjl5cstGb45zlJ4dbpNbxYJ6wFjVcb+XM65DGG4zxTKqQyHrGleXJPOAfnp9Q0/C/uruBwfN4EXGSw9NZQ9k41tOQm51Vb/F01vC0HHEjHrDfCogDeKvfYPB8PIk4zR2dyHCydJwUBftZyo2O/bKv9wRmtbd+Ni552pzT8x1+mP8nZPGQ7wZ/mchaLIY4WF1zWi651WpjDZznNVloudEJ2FgNAx54Noc0gJ0Mns/hdsfTixyTytINPbkzPF+sPu9ay/Gt9dUce/+yx8NZwOfjik4U8DdvFPTjkuM85dki4vHccJY7/uq+Yy/L2ciWTIqYjfaCg2mXwDg22wuuvT3F1/D0wz7jPGFvOGG+TDhdtBiXEcWX6/K3Xn9G992U6c9yqtzS3qypZoZ44Ilf7kDtmP4sxxhPug/RnT5unHP4R4a8iDiZtxikq9p+NG9xUiSsxyX3Ni45mbSpvaVxhg/GHS7KVQ36+NKx27a0Q8Ok9BwuGt5aC5hWhknl2UwNz+eOSdlQOMftboxl1dv1otVnfHBRYgy80o8ZxJ7KwbIxvNWv+HAc0Y08/Wj1+rw2jL/87NsdeKlTYoH3x/GXZ8DV35GFhjTwbCYe5+Eot1xvNfQjR2gcpbNclAGP54bSwe0OvNZdYg0s6oD1pKCXlIyLhP/H4w6Bgf0WDGPPZlLRChzn5apvf74M6UeOlzo5p0XMwTKk+rJv6oWOVuB4tgxZjx0bSc1aXLLXndE4y+miBcCDaYtFY6i8oRU47rRz1pKCJ/M2zsPD+T/pI58uAs4L2EigdKv5fq3l6IUNF1XArDIEFraShvMyYDtZ1bLEeqa1YTNpuNle8GjWYiOp2G0vaMclx7M2x3nKzfacLKr54GLAvA643sq52Z9wscjoJSV5HfD5ZFW/NpOS2DZfrhVDFtbc2L7k4rLNj07WudnKWUsLHk47VM7QDRu6UcUwy7lYZnz/rMNZATdaq/7+djvntd1TklbNZ082V2e8MuKijFiLK8ZVyO8fR7RDeKPvvnoCajstGVchH08iNhNHGng+GlsiC6dLz6SqmdTl6vPMnD4dQgwP7BdUfsFf63ybYWL4dFTxsD5jSI/KN2Qm5HYn43BRMW4KGhrO7Tm/2blDK4Tz3PNimZOYgOudmEnp+Kw443a0zryuCYzhO5sx89rwcFLzaX3I19N9XhsYPh97zoua0BjeXgsZxJ7EehaNpRuu6ssnY8+8Ws3ncdnw9lrIK92KeR2QO0MvbFZzuVqNxIsFxNbwjWHJRRkyqgxrseOj8er3FigczCvPSV7wqfmEDb+Pw7FJn/rL/KcbRHSjgN2WpfGrumyBdzcCbrRqfnAWMio8uy3LzbYjbwzfWpsSWcdpnjKugq/OR0d5QuEMjV+dvSoH63HD40XIk5knCQxFs/qed3oBsfXMa8OttuOV7oJfjtrc6xTstJac5wkP5yntwPFsGTAqYS2G3BnmteedQUNsV+u7F9Uc5RGv9RacFTFnRUgndGynJetpzrSM+H+96JJYw2u9mnfWL7+qfRdlxG6Wc3vrEoCyDInjGu8N4c0Zm//2f8R4PKb3Zf/8/y89wSciIiIiIiIiInKFKeATERERERERERG5whTwiYiIiIiIiIiIXGEK+ERERERERERERK4wBXwiIiIiIiIiIiJXmAI+ERERERERERGRK0wBn4iIiIiIiIiIyBWmgE9EREREREREROQKU8AnIiIiIiIiIiJyhSngExERERERERERucIU8ImIiIiIiIiIiFxhCvhERERERERERESuMAV8IiIiIiIiIiIiV5gCPhERERERERERkStMAZ+IiIiIiIiIiMgVpoBPRERERERERETkClPAJyIiIiIiIiIicoUp4BMREREREREREbnCFPCJiIiIiIiIiIhcYQr4RERERERERERErjAFfCIiIiIiIiIiIleYAj4REREREREREZErzHjv/Z/1oslkQr/f539563/Dry5rUhsyjCNudwPaoedHJxX9OOTtNcPjGXxrraEbNfzgLKZ0cK0Fr3UL/uAkYVJ6fm3T0wocP78MeTCpiKzleTnhF8Xf5V7221zwnGeXv08QtNnqvsMerzKzY36n9Rp7LZjVsJ7A690CB3wxSygcrMWOeW0ZVYZvDAoGccmjecaksvyF3XOSsOZg2iGyjk5c0TiD94bGG87ylPuzhNwZGgdHOYwKT9E4Qmt4mI85tI8Z+m1KU3LpnzGvT4mCDm27znn5BRZLFLRpfMGd4Lt8s7OD956H8yVH5oQdv0ViAvZbMe7Lu9CODLPKc61tmdeeSenZSC2T0vN8XlG4hm4UkQaG3ZalcvBkWrORhbRDGMawmXhKB5GFRWMACAw0HtqBxxpPK/D0opp5HVC51XsGcU3jDc+XEan13GgVxNZROkvhLOdFRC+q6Uc17ajmaJnSj2oMntMiphs2bGdLsqim2845GXVY1CFp2NBPc6zxlHVIv7tkuYxYVhHOG+6+cYGNV9//8fsDnk47rCUF/bTgcNamG1XEYcPJokUW1lxfG3N42eWjcZeNuGZaB6TB6u9sBw1v75xiraeqAyaLlCezNqHx7GRLrm2P+OJwnaNlyiCqaIWr73xrc0TTGO6frvPZNKNwhkHU0I8afu3mIfN5zH/9bIfcGbaTBudhLa5ZTwu8h9M85Q9OYg4XDfutgBttCK3nsjQ8nXk+nY/pmpR/ai/l9W7ORRlyWoY8mEAcwO2O57d3ztkYzPnwxSbPlwkbcU0rbLg1GPMPnu2QBo5u2PD9s5itFO60KzaTkjvrIz4+WefDScpJDr0Irrcalo1lVhuezmEQG6yBR9OG07yk9A0tG/FXr0WkwWqdpIFnUlnuT+FGG7yHWW34+fmSNAhIrOVuL+SlTsOiMazFDYvGMqksm0nDWlzRiyqezDOmdcCoMtzrlHgM63FJ7S3OQ94EtMKG2DY03nKwTDgrA46Whn7kGcaeysN5sVqLN1oN1qz+N2InLbk/S0gDz1rcMK0CYusYxjWB8aynBXtrE+aLmI/P11hPCiZVRBY0hNbTi0vKxlI0AY03tKOaNKwxxrO5NmM8zvDecO2NCe/9aI+t9oK9vQk2ckxOUw4ue2RfXtPvLwlCR1Nbzi7bRNYxGCw4PO1zf9LlsgwIDXxv75j+cMl0knI06XCeJ1jjudaZk0UVo2WKMfDpuMtZGfBr62PuXjtnOkmxxuO8oT9cspjGJGlNe6emuLQ8fjpkVCSE1pOFNd5DNym5zFNubowYTzNezNpYA5F1vHn3mLDluHyR8cnJOrvtBbubE2azhDBo8N4Qho5Wr8SEnmoRML7M+PBsHQf8+XvPidsNXzxYZ1Qk3FkfcTJpEweOJKz5fNSnG9bc3bgkzSoAskFNObM8PxwC0IpLGme58foYmxpGDyKenfYZZDlpUnE67tDPcoYbC548H/Js3qYTNhSNZd4ELGpLEnjW4oq39k+Yz2PKOuTFrM3BMsEaGEQ1SeCIbcMwLYiDhl4nJ+tWzMcxLy56RNYRBo40rEniGgDnV3Ww1SrxzrDMI659r8K+uoP7/Bj77m387euYJ8/hwSHNyRw3ron+mTdwr7+K/ckvGP1fH9F7O8D8K38Jv7OD/fhj+PghZAmM59Bvr34uStgYgjX49x9SP5wQrMeYVsT8p3OyeyG+dPjcAXDyUUqnX1CXlv6rjmC7Rf10zuhBRHevxKYQrkfUpxUuh/S39sA5zv7Tc04vOpwuMi7KiBvtBbW3tMKablrww8NNHs5D/sdvPmW+iPnkYsi9/oS14Zz7B+sM0oIkrPn56QaxdfzG3Rf0v2ZozivKC0P7Gy3Mb7+D/8GHuKMZ3oGJLcHvvAnTOe4XT/DLGrue0RwvsP0YN634vb+3Txo0HCwTzssAB7zSKbDG89PLlGkFgTEMYs/hcrWv7WeOUWVZi1dj8mJp+WzkiAPDsnZM65qHPGXTbbGfdEgDy3lRkViLMQYLzOuGwjfcaKW8OTQ8msEvR1M8jpaJWfiSb6/1udaCBxPYylb76XFuCAxcFNAKDTuZw3vYzyruz2I+GXm6keGNgedOO+edG8cEoePRizX6acHeSxOirYDRR5bLUYvt3SneQVUE9G5V1GPwDqIh+BrC9ZDF/Ya6tDS1pTVcraewC7/88TY/OOvRDR3Xs5K1pODxvM2DWYgFdrOGtS/38soZfnIRsawhC1c9wDCG2+0Gg+f+LPyqxvajBoBX+lNOlhmzOiAyq8ZkXAU8XYRMa4MBrrUc9zpLksBxWUZf9RF3Ogs8hg/HbVLr+dpwzI29S8o8BCDPIy4WGTuD6ao+tEuqIqSzXeJKyCchnf2a/NSSbjqCrsXEluZy9drkImVZRNz57QXBX3wb7j8j//4JJoSmgORaiFs0RO/u0XxyzPnPLYtFzHiZcl6kPJil7KUVNzozzvKMcRVyWQZkgWc/yxlVERdlyIulJbZwu12zHpe8P26xFjnWk4pRGbKZVKRf7inXBhOytGI+j9nYneMduMYQtRyzs5ijiy4vv3XOo4+HvJi1aYc1F2VM5Qw32gtO85QHs4TNZDX+7bDhWmvB1mDG6bjNe2dDAuOJrKdyhtqv7sF5aSid4Z1Bwb3+hM9GPdbiim5c8f5lj8bDXlrRChveuHbCxWWbw3kbgOeL1br75tqMl/fOCELH0UmPfntJWYbEcc1gLyfesNSXjqYAVxkmFymTRUoWVVwuMza7c4LAYa3n6KJLNy0IQ8d0mbCzMSHt1URDaOaQXwacnXVYX5tjA8fJSY+n0w6Vs6wlBWtZTq+TcznNOJy1GVXRl3t7xX5vSppWdDcL7n+2Qd4EdOKK7fUpF5dtkqgmTSs+O1rnoozoRQ3rSc70yx5ztzOn8YZH495Xvcd5kXBWhuylJe/eOqS1UWOT1dqbf+748Itt9ntTNvZnJHsWX3ouP4+oqoD+1pKmsBwc9pmXEbuDKf2NnLowjC9bbN2ekX1vm+pXJ9QjT3IjwvRTlr+YMj+P6d8piV8b0hzNePLHKYPBkvZeTTWBMIUPf7VFO67Y3R4TZo5ffrJL3gTcWxsxzRNaccnzSZfSWfImAGC/vfiql3kw6uOAQVSRBA3XhhMOR12mVfTfOMu1o5o3XjmmKS0HBz2KKmRvY0JdWz4/Wee0iNnLcjZbC3b2JpTLgEeHq5q2vjbn8eGQG9sjijykv7XEBvDw/jqNM2z2ZyRpzcVlm+3dKa6GyTjDNYYn4z6w6ku+/rVDmgJOnndpt0penPcAWGstieOaNKvJlyHjecbRvIXHsJUt2RzMcM4wmmU4b3jvdMhuWnG3P2FeRVwWCbM6YFwFbCcVb+2eAhAnNS9O+qx1lnQHObNxwvm0RRQ4eq0c7w0H4y7/+GSchTW9tGBjd04+C/HO8Oy0z+EyY1KFvN6fcH1nRDqsefjZOtMyohuv6nUnKRgvU947H1A5uN5avf7qYExgHfMy4r88WKMber65NuXG+pjhtRzXwMnjDmUdMili8iYgDRoab+glJcsqZFqtakhsHadFzFpcsZ7mBNazvT6lyEMWeUzZBMRBw+GsTd4EWOMZxCX7axNORh1+dtEnNHCznZMGNZWzXJQx4yqgdIY3+zMC4xlmOSfzFnkT4DGExtEKa4ZZTuUskyJhWYdsZEsAzpYZsW3YH0wJg4ZlHuO8IQ4bur2c0SjjaNahHVZc3xmxmMes7S1IX0nBGsY/LnGNoaktWbeiXAaMRi32700Iuob8EGzkOX7WJUsr+turcfO1IbtuaOYOX8LRFx2iqKG/taSchUwnKa1WycFZj931Cb39kqP7HdrtkrWvNVy8H/DoZMjDaYujIqQbOjaTmo2kZFqFBF/uiQ/nKb2woXSW09Ly+dgTWcNWZjhcODqR4Y2+oxU40sDxbBExrw2Fg+stx0Zcs5XlzKuQ9y5afHttyc3ehJN5i+6XecS0igiMJw0b9tYmfHy4qn1rScGjWYvKG97oTymagGeLjMoZXutPWWstOZm3OVmm5M5ypzOjcpb9wZTpMlmt/bTk87MhadDQCv9JD7zZWRBFNXHSsPZNw+yjml/c36UblVx8uaa+tXdCHDck7Zr5OKa/m7O8CPHeUJUBHx1tMK5We/7tzpxRmWDwjKuQgzxi2Rj20oZ31i/J65CDRUYnbNhtz1lWIQeLFs+Wq1BgM6mJjCcNGiLr2evMOJh1eDRPcR76UcOoCng8DxjGns2koRM6DpYhxsDNVknpVmfPwHju9ads9OcslxEPLgcc5zHXWgWv7Z7SGpZcHLW/OqflzjKuAu60l7x+7ZT+3ZqzTxKqOmD/Ozlu4QjWY9y4ojxzTI8T+tcKgrYBD6efJJRlSH+4ZPC9FmajC/McwgC/KDFpiF+uaoLpZxAEjA8uGf6b/yfG4zG9Xo//PvQEn4iIiIiIiIiIyBWmgE9EREREREREROQKU8A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4733f9aLJpMJ/X6f0U//Ftnf/inLA0Pvez3qxxOqC0e8E1AcNKS3IoqnFedPW5xPWxwsWmxnSzpxxfbOhA8ebvN8kfJaf8qNvUsAgshzfNhlOFhwetHh9quXxDdiqqOSi4cpn5+s83SRsJ1UdKOKizImbyzdsOHuYEwUNRyOOxRNwJ31EVHUUNeW6TLhbJExr0NqbwiNp/aGxhv2siWjMqbxhp1syc8u+nwysWwm/+Q7LxrDk1nDzU7ATuoYVYZHU89JXtENQ47LnDEzMp+wNAVLs6A0SxoqGl9x073MO4Mug9jw/nlJHFiGScCj2ZKZz8mImZg5CzOjoeLcPaFqZhhjsSYith0ulg/oJDsU9ZTp4j699iuENma8eMh2913adp3Cz5hWB3SjPRLTwePYcLtEPsJiKKmJCYkIqahJTczdTsZGajgvPJdFw0u9kNh68sZgDTQeGu9Z1BBZmNewkxl2Usd6XDOvA05Ly512RWodi8byUnfGqEz4+0ctQrP6nFvtht20ZD0pmFYRzxYpDvjWxiWXeYI1cJLH/PA8phOu3n9SBEQGssDz2cQwKj13uoa12JM7QzvwjCpDGkBgPJelYT32tALPZlKxlhQcLDNeHYx5Nu2w35mz0Z+z8W6D7SfMfzlncprivQEga1XUlSWMHMZ6xpcZe2/NCIYR9/+gjfeGna0JUep4/qzPztaEMHMcP+vRaRcY4xlPM7w3bO9M8A6ilmN+EVPXlt5mzvxiNbFavRIbeaI+lCMwBoIELp6lGAPWetJ2RdRx4CB7q43Z6lL9/BjbDZh96iiXIa1hyZ+8f4O/f5Rwlje0QstbQ8NuWlM72M1KAM6KiNMiZFIZcmdwHkalZz0Ba+BOuwHg4TxgGHvutgt+/a1nFNOQ+TxhNE/5Lw/WOFxAFsK31iqGcc2vxhmTynCeexoPlfMME8Nl4dlILZup54sp9CLDnU7DorGUDjZjx15WkDcB0zogDRyXZUA/ami+XJtp4NhMCgLjmdcha0nBuIyZ1yFnZcgnE0tsDYPYs5OsrmuHDfM64NnSMqngsvDUDrYyQys01A4GsWdUGtLAsxZ7AgMvd5fc7I8xq6nA33m8yyByvLM2YqM359lFn88mHWoPuTNMqtVcKx0cLC2D2LOdOCLria0jsZ6H85jKg2G1bhILtf/Ha8oQWc9m4tlMarphTRo0OG84L2MMnryxnJcBm0nDIKo5LiJutArSoOb9UZd24ADoRg2B8ey1lkzKmFuDMXVjGecJgfGc5imfTDPyBgIDD6awnhh6keeyBOehF8FZAbPK048Ny3q17s/zhk4U8MbQsJ/WRNbzxSwitFA7uNGqqbzhT08sHthIDY2H89zzYpnzWj9jEBtOc8+tDjyewW62mnOxXY1FYiENPOPKEFloBZ7AeD4ZW2q/mjtPZg2N9wyTgEFsKJ2ncnC34zEGPh4Z8sYTB4Z55QiMoRcbXu15Km/YSytOi5D3zjyv9C3uy/tQOcPBwnGSl6Q2YCsLOVnWBNbw2iBkEHnOitVc2UhW2+WoNIQWBpFjGDe0gtXa2UxzplXM9d6EJK45HneYVjHb7TllHeC9IYtqGm8IjKeVlpRVQNkELMqIcRlznMdM64DSwU5a0w0b7s8SYgvT2nw15ovG8oNTQxwYIgN54+nFhtgaDhYN82o1N87qJRbDftriaT5laQpeitfZyQI6keF46RgmhsOFYyO17GTwZi9n2VgmVUgrdHxz65QHlwNaYcMwzfnhyRoeuJ6VeOA4j7/aK8e1pfGr+3y6bNhuBbzc9aSB5/E8YD3xnOaGjcQzjFfj9tPzgK0MthLPhyPDtPK83DdY4L3TirfWYjYTx7Re1f5pbcgbKBrD/+jOCQ9GfXJnOc4DzkvLvU5NL6o5LSIWjeHt/pzGWw6WCfe6M25ujZhMU84WGU/mLdLA8epgzM03RsT/879A83//Y578oM3urQlnL9o8H/UIrSM0DmPg2saY4Rs1thux+LTgRx9eoxtV3NockXUrymXAZJLyycUQC7yxdc7mzTknjzo8GfWY1iEAP7lIeb1Xca2V83yR4jxsJBXHeUzlDbfbOZdlSGI9hTNM64D3LwM+nxS8Nkj4l26MOF5mHBcRAKl1tELHTpbzYpFxUQZ0Q0dsHT+7TOhFnnbomdeG0q3WfN7Ag4lnPTXsZ56vDeY8X6QM45qdbMnRMuNX45R5vVonReO53Q3YSh2tYLUePhzZ1VrrVjgP92chjV/t+6/3Ks6KgMmX+/RvbV+wPZzx/ostDvKYxsPNVsFxHnNRBeymNT+/DDEYxqUnDuDrw4ZO6HiyiLgoDEdLx6t9Qz9yFM4QGliPayq32jN2s5yLImFcBXwxX431672KaRWwaAyv9xbkTcC8CViPS87LmM2kYK87o3GWz0d9+lG1qp1FwvNlxG5ac7c7pXaWQZYzXFvQ2mkIhwHNuKE4MwSJJx+HJN2a9FaImzWcfLTqL5ZFxMNxj3EVcn8W0g1hPW64qAKezCALDY33DCIoHOykq3n+cArDxHCr3fCLC8teC46X8GRWspFGDBOzqumTihudiLsdz7OF4fm8oRtZbncMW6kjMp4k8FTO8ME4YFLCa33PzVaFMZ55HXCnM2eY5fT7SxaLmCytMNaTLyNa7ZIobTg66AFwsUx5MG1zWgb0Qse8sTyYrGrq7S4UDXx7bUk7rDkvEma1ZS8reLJI2U1L2mFN3gQAzOuQnWz5VQ0pXUDRWJ4tUozxvNydM0wLAJZVSD/LuVhkBMazqENe2rng/tE6v7hss59VfGPnDNcYGrd6hqHXzZlMUz66GDKtAipvWDQG71c97V5a0Q5rrIHLMmRUhXTDhsR6Hi1ifnfvlMN5myfzlIvKsh43ZIHnpAgIzar33E5qni9X9Saxnu20YS2u+GKW8tnEMExW620jXr1ugNMi4meXAd9dr3l9MOHJrE1oPD+9TAnMaq/+tfUZadAQWcfRMuPRPKEbOrbTklc3L2gay8Gkw4tlBsBelhPbho32gsZZPjgfspWWzKoQa/xXe89aUnCwaK3GsLGkwWqOlM7igGkV8GIZkAarfe56K2dURfz0IqZoPP0YNhPPIGq+um+dcNX/fzYNOclXPcZ+5riWlQzikiRoKJqAPz7t0gpgM2m42V6y05kxK2IC65mVEe7L/u/GcMIPXmwxqgI2k9Wedy0ruD0Yczxr88mkA0BkPNdbOXc3LjkcdTlaZmxlOY0z/PFpl3m9Oq/sZTVvDEd8Ourz8STmpU7NRRnwbGEJDOxljoOl5dNRBcD1Tsj1FrzZX7Ke5BwsWrTChssy5LSIOC8Nr3ZLvrFzRhg0vH+4xZ+epbzSbb7qyY7z1fvOclhLoPaGe50agEfzgE9Hjk5s2UoNsfVcyxwOeLoIqN2qT1qLV+ecee3ZzaBs4Ivpqs++21nV4Mqv5nHeWE7LkH642gvGlaUdOH41Dmk8hMaQBHC3XePgq73lWlZgDTxdJHw4DjhZOrYyy3fXK/pRzawOeL6M6IaOx/OAbgTfWZuuMoFqdc+SwHFRRkwqy3ZaMYwrKmdZ1AHWeJw3WON5sYwZVZbzYlW70sBjDbTDVU/RCRs+nqzmc+Fg+8u9P3eGyq2eTNpIVjXns/Gq3uylDR+MAwyG6y3Hs4XllW6DA+a1YT9bnVeezFNqD4/nATfbDTtphfeGzTQnDRqmVcSiDjnKYz6dWtaTVX/cjzzmyzneDRtmteVaK2eYFvzyfMDDecBrvZpZbXm2sOxnjk7oeDAL+f7JkjvdjFsdSK2nFzmywBMax8N5zKQy/Is3z3g67fD7xwn9GL42KKmcoXKG0lkOcsta7HmrP2NSRXw+S+mGDsuq/vzj+fZssfo8x6p+LBvDx5cVsbUYA63QkASG/Rb8+saML2YZH44DssDQDj3Xsobny1VdTiyMqlVe8u4wZ5iUnOYJlTOcFhGtwNEOG2535lwUCedlTO1g0Vgi6+mGDbtZjvOGF8uMcWWJDFxUlmm1qr2xhY3YsZOW5M5SuVV9+vHFqjd4red4qbPar0dVhPNwlIcsmtW1k2p1FgjMai4NYk9qPeelIbaQBjCp4Jtf/v0AeR2QNwGLxvJsufp3NuPV+fEgt6QBVG712Tup40675HpnzkWe8Nm0xbIx3O0UfPPaMbP56jw/K+Kv6sNFGTGuAl7qLNhoLYmso9fNMdaTtGps5PEeXGWZjWLKMmRjd07rzYTzLyZs/zv/MePxmF6vx38feoJPRERERERERETkClPAJyIiIiIiIiIicoUp4BMREREREREREbnCFPCJiIiIiIiIiIhcYQr4RERERERERERErjAFfCIiIiIiIiIiIleYAj4REREREREREZErTAGfiIiIiIiIiIjIFaaAT0RERERERERE5ApTwCciIiIiIiIiInKFKeATERERERERERG5whTwiYiIiIiIiIiIXGEK+ERERERERERERK4wBXwiIiIiIiIiIiJXmAI+ERERERERERGRK0wBn4iIiIiIiIiIyBWmgE9EREREREREROQKU8AnIiIiIiIiIiJyhSngExERERERERERucIU8ImIiIiIiIiIiFxhCvhERERERERERESuMAV8IiIiIiIiIiIiV5jx3vs/60WTyYR+v8+/uvNv0Y0yGg+N8/xJ/ikNFe+Y14ms4S/vw0/PA/5w9pChWyMg4FbWoRcbSgcny4pP3WM6vs/MjNlxu2zHGWdVwZE54aD+gFvBu3R9ly/sB4QkvOxfZ+IXPDMfM6kOmcw/45W1f4HYZ7wWXONaO+Ro2XBS5LzSa9OLDNdbjsbDD08daWDZa1lCC53Qs5fWJIFnXAUcLC07qaMXOU6KgLWoYTcr+a8OW3x4mWONYT2JSAPDZmrpRp5W4Hk0M9QeLgtHZA2dyPDO0NENG0ZVQGw9kfF8PInYTD2twBEY+HRiOcs9bw4N7cDzycRQNtCL4fnMUTqHMYZ5XdMKApLA8mubhs2k5qNJzCejmt1WwEYCN1sNaeDYy3LeH3VoPKSBp3KGX9sYcev6BQeHfU4XGSdFwiCqWDQBx3nEjVbBMCmpnSUwjv3BlLq2ZFlFGDV4bzDG4xrLk5MBL10/o6ktNvDE7YZ4y1AcwnwUM1/EDAZL6sqSdSuODnr86nzIvA54czBhkOUsq4i7r12QvNzC1w4TB5jNDn68pHowoZlDObH0vtfFhBa/rCAKMK2YxZ+ecvasDUB/uMQ1hoPjPk+nHQ7ziGVjOMot11uON/tzbm9c8vS8jzEQWUcvKaicpXGWs2XG80VCZD39qKYb1eRNwEUZ0Q1ram94f5SQN4bae17tOnJn+GJmWI9Xa6ET+a9S8rW4wZrVz8+XIe3As5tWtMOam/0JzyddunHFLy56WAO7aUntDddaCz4c9Xi2DPjwsqF2niSwX82l9QT+8GTKF/YD9v09XknX+fqapR06uqHjIA/5Oy/GtEzMbpayrB177YD1BGILD6YwrxyD2FI6z+N5zpE5JfEpj/0v+Z9u/C7bqftqvlgDT+aWdujZSDzT2vBiAQfzmthaXh1Y+pFnL6uZ1ZZJtRqBH546LsuS1/oZxoA18HTWEFvDu+uW662K660FjTc8mLY5LQPmNWQBeKAdeE4Kyy/OC47dmCPziOvuZf7qzoD9rOH+LORg4TjNK3LXMPM5v72xxk7m+HyyGvgkgMQavr1W8HQZ8fnE8GCSsxbHDBNLZGE7g7XYsR7XXJQhtTfkjWE9bnhnfcSN65fYyPP00ZD9/TGdN0LsnQ3c43OKRwWnT9p0eznjy4zPLobU3jCtAjqhYydbstFeUDUBj8Y9RlXInc6cNGyIg4Z+d0lvtyDsGf7uP7jJuAqwBjqhoxvWpIHjtIhJreOyCqic4Z3hhH5aMCkS7k86tMOGW90Zl3nCbmdOp13w+HTAWZEwjCuch9vrI6z1tPsl2TVPsJ6s1pLz+HmFyUJsP6X8ZMTkaURTW1q9EhOutoOwBc0SmtKSbjsmjyNm04Td12bEt1pMf5YzvUwIQ8fRRZf9rTFZvyIaruZ/M4dmafjlZzs8X6S0QsfzZUTpVvfJAqPKsJU4dtKKTtjwdJFwlFs2Es/NVkFsHdM6pHSWwzxkWq3u71u9nO+8/ALXGFxjaG/WlFNL3HcszwIevVjDeUPjDZ244vq1EctpRHtQUuWWqghoDUuawuIaQzpsiDYsi8dfruk3QnzRYHc6mFeuQVFCVeGfnuNOF9hhSnO85Pj9hKIMmRUxyzokMJ6v/5VLJh84jk+7tJKKs2kL5w1p2LDWnXM5a3F/3OVOd7ZaZ7M237x2THezIH0tw75xDZYF+T94Chai3Qi7nuFOFzz/fkqnm9PerCnGlp8/2CUwnkkVMYhLXtk9xzlD1q2Yj2N6mznlPKD3GgTvXofdLfwPP6b4eEa0H0HtMN0Yu92FwLL4wyOyr/cwt7eZ/QcPyGchR2c9pmXEB+MOB0vLw0nDVmYZlZ44MIyLhk/rQzb8GhbDJVOuBUMmdcnITHk53mRZr/bdH9Y/42T5CXeyP88Nv8dLvZRvDB2LxvB4buhFq/H3wGm++rkXrepRN/KMS8Ono4rGe3pxwGle8mo/ZS2B54tVjZtUNQ/9AZlvsWsHXDQLFmbB0szxON6wd+nFAXFgiC08npb8sPl9doLX6LguCTHvDLo8nJQc+RFbps9jXnDUfELZzHkr/Iu0TMJGlABwXC7ZiFIuqoIaRz9IWE8ivl98yln1gN+IfpdX+jHdCN7ql3w8ifk/n37IqH7GDfs1Up/xVnfIrTb89KxmuxVyvQX/9dGU7653eXdYcVyE/N5BRS8K2WlZGgfTyuOBV/uGDy89uy3LvPZcFo5r7YDjpeOvX6uwwEmxqnHjyqzqX9IwiGruzxJqv6qFL3UWXJSrTe1ef8LpIuPFMiWynj89DfmvZh8S+YQz94jEdviO/TYbWch78+cULLlnbrLbigkMvLvmsMAHY8sno5x/5lrCTloBkDerveJaK2eQlPzwdMiLpeWf3huT2IZpFfF8kfJwHnKSwyA27GeOrw8n7PRn1LXFecOTcY9xFTKtA/787gkbu3PiDc/kcUTWryimIZNxytatGeXEkgwcyY2I+rQieqVP/cWE+TODayyTcbqqa6/2aJ7NCPbbuPMlbtHQTD2ugMVlRGenIv1nX4Z+F5zDb6xDXWN+9jH+dIbZ7sJaD56ewq0t/O0bUNf4u3exP/kZ+f/tl5w/zTgcdZlUMW/tn+CcYTzNSKKao2mbn1122Ygb7vVmRNbxYt7ioox4NA+42Wr49tY5izLis0mXzaRkq7WkbAIui4RH84TNpOZef8KkiPlo3OFuJ+fVnTOaxjDYywmSVfFt5nDytEMc17R7Ja1rnmAzwV2WhN+7C3GI/+ApzfGS/IUn6nlMDOFeBmXD4tOKKrfMpwkfnazTDmv2ujOeT7rsduZsbk757OkmN9bHBIGjf70k3I4I7qwx+71jwhYYC8tTS10FrH8vxvz5t+DgBJYF3LsB0zn1732ECQ04T33ZYCzE392DvQ2YzuH5OcUHI4JhgG2HnP/Ik3YqOt/t4C5z8ocV8boh2IiZfVBRF5bpJGXn1dU+5ssGN67AwsWHIXkRkcQ1x5cdzvOUozzh/VHAd9dLIusZlSHtsOGiDHmxtJRuNT9/Y+vyq/r+eNrBAje6Mzb6c16c99gdTrHW098riO+k+KJh/L6ne7shvNPDz0tMHOAuc3zpcEtHuJXgphV2mGDfuo6/dxvzq0+hrMF5uLUL5yPK3/sCAFeCTcFmFtsO8Y3HjevVujuCdAeWh4bWDWjmjuStIe5kxvJBxbPHAwD29ia0bkD4+gYEluIHR0wPVnM/ebOHn5VUT3MuHqcMb+Skv7bF4o9OSO8l2M025QcX2LYl/Iuvw5NjZr9/RjTwRNdS7LUBzAtm37/k8/ubZFHNztaE7l2PSS3jD6B7qyH62ib15+dQe0xsePFeysb1OcuLkNOLDtubU7K1hvFBwsWkBcCyCllvLynrgMNZm8fzjNf7U25ujfj4YJPAON66c0yxCJnNEx6O+ry2dc5kkZLXIWVjOc1TulHNh+OMyhu+vTbj3s457fWSoydd3j9bZ1wF3GgVvPvSAZ1XV7Xso3/Y55cXA94cTHj11VPiLYsrHL/44TbPFxn9qOal4YhWq6Sqgq/OU5+crPPTy4zXeyV/6deecP4441dHm5wWEe+sjYjDhmvXx6Q3LW7aMH4cM50lHM/a3NoYcT5ps6hDhmnO3b+UY7c7kESUPz5i9CimNSxpvb6aayay0Djq0wpfg68hfimDosZutHHjHLvbg8DSfHbK0U9iHpyt8fV7h2S7nuLM88WDDV55+4zkrT7+comvHHaY4i5zlo9qWm+uPq8+rajGEGQQ70e43K3m9Nzj3aqnKR5X1LllcpEymmcE1hFax3CwwDWGx6dDZlVEbBvubFwyWaR8Me4BkAWO54uEdzcuGbSX/P6TPQAC47nTWdCOKtY6Sw7GXSZlROMN++0FF3nCpIpIg4abvSmHs/ZXvdPdzUsAjkZdbu+f033dYtoR9fMlthtQHjS4BqIONAXYCHBg4lUdKy8M5SIA4MnRkGUd0olKzvOUNGiwxnN765K0U/PiRZ9RnrBsQl7euKC/vqRYhDw7GbC/PqauLZNFyieXA54sIu51Ct7cuODxqM+sDoiM57NZyryGzcTxjbUJ9146JerBxcOU+ydrNN5wd33EzqtzbDfgV3+wxu5wivdwOu4QWM9Lb54T7UaM3/c8OxoQhw3zMmJRhwySgsB6jher/WcnzbnWmwJwscgYlQlnRcSr/QkbvTl1E/Bi1CUNGxpnuL4xprdbkL7WxmQRhJbm6ZiL9wO6eyVh32K7IfkXJYvLiNZ6RTQwVBd+tX6WDleCKyDsgkkMzdizOAupyoD+tQJXrca+GFlau45wL4XaMf5lQ10G2MBxct4lCWvSpGLztWJ1/qkhXA9xi4bozU2mf/+Uh4/XyaKaUZEQGsfOYEoYOurasnYzpxyv1vrBQY+T+armrKUFr//uhNnHDZOLlCSpmc9jZkXCyTIDYBAX7A6nFEVIllW0eiU28kRDqKer7wYwebwag9bv7DE5GzP41/9dxuMxvV7v/0sC9/87PcE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BXwiIiIiIiIiIiJXmAI+ERERERERERGRK8x47/2f9aLJZEK/3+fjv/KvsdU39F5xhN+9BVVN9d4zwn/zr4G1NP/7v0uwneHzmuqgILqWYl/dgfMpPq8xvRT3+IKnf5SwrCKWVcjzRYu7vSlZVPF80uXTaYtpbXg8g3YIv7uzYFyFzOuAv/X4lE+L3+de+pscuk85nryHIcDYmMBmNG5JYNvsd77Jv7HzLv/Pg3N+NPk/8tu9/wV32m1Ca8hrzx8U73GRf0FZT3it81f5nd4N/vnrMwLj6CUl/+h4nf/yeUUaWP6k+iMuFve52/kLvGxuc7cb44DGwe/P7jPyB9z1X+NvXuszqgynOXQjwzD2/J2DEQ/Mz9kxL1Ow5NI/402+y9eHLf7j0Y8ZlU/5XvzXAfjEfI4l4Kx6wGT5lPX2K/y19u8QWMP354/JzYz7F/8Z1kRs9L6B8xXT/IBuusct+y6Pmp9Q1BM20nt8036Da52QX4zGfG5+RtnM2Q3f4EX1S2b5IdbGfL31N1iaJZGP2TFDUhvwvLnkxDynRZ/f7NyhG63u//OZ45PyiJZvsRm2eXMYM68949Lzy8UxHd/G49hPOtzphjyZNVyWFY95wYV/BsCr/l3+pRtt9rKSg2XMpDYcLsAYyBtohbCfwavdnAfzhK8PZnztrSNefNHn0bjH61vnXPsbMd6tpq/52h347CnH/9mMP3y0R+UN+1nJuAr5o+OIn08u+cvbQ353Z8yDaZt/eBTw7x//7zDG8rvdf4OvrWWsJ56fnTWcVQWVb+gHCW8OE/7C1pzIOj6etLkoDS8W0I1gP/P8jbsv2Hor55/7d67x7c2M13sVsXU4D4n1nJUhkfHc7iw4zlMGUcVPL9u81i04LSJe6c34xvdOaKaesG9xS8fD9wf8veeb9EJPJ3R8c/OcO785p3he88GH29zdvWD4lmP5yHF+1ObxqM8/OGrzDy5eUJqSP9e6ye2OIQ7gpXbJuAq4qAJeahfMm4BJZfmN7XMccDDr8O03ntP+Tp/Z9yf85LN9KmfYTHNeffWUpw8HPJ92OC1iPpuG/ORsgQNe7mb85d2CD8YJB0sYl46y8UzrmlYQcFbl3Gq1mdeOH9e/5B3zNp0o4KjI2U8z3l4zfDGFP5h9hsESsJpciU9p+4zClJyY51gT8Kp/ha+tpTydNXx7w3BaWE5yz9+b/4C/2f9zNB6eTCsA1tMQA7zcNzybw/vjMftJh400IAlgVHj+o/F/wmT+GWmyx3fTv8lu3OKiKvlp8w+xJuQd+5ucmDP+hc0b/Mt3jjiadcibgMNlzHkZEBjPP3vngOHOgu//6joA92cJ75160tCwkRrKBs4LRy+y/PZ2yZ3ujFkV82Secb215PXrp/zgi33SoOFX44z3LxzWQGwNkTX8+mbDcRHweAYfjmfcbbe52TG0QoiM5/7UEFnYSuGbwwW/GLXYS2u20orAeN599YCff7rLa3tnrP9GAEWNdxBstfFVA4HF7A5w330X+8HHuB9/gf3uS9BuwSKH+y/wRU31cMby2PLw2Tov5i1eGozpt3M+Od7gZm+CMZ73z9bZy5b0kpJ+e4lzlu03lgRrEQf/KORo3GGjvaDXz2lqS9arGJ+lVFXA5rUZ+STk/KJD5Sw7GxOC0NG+7qkuPcm1gD/8e7v86VmLf+7aBRu9OefTFrdvXnD/0QahdbTjik8v/9/s+kespll+5/l9zzmPe/31N3xERmZkljesYrHINiSbjW5qWsJ0y4wWggDNDDAbQYC0kDBrbQZaaCGNZiFBArTTtAQ0Bt3CTIPdPTRtWCwWWSyfNjIy7I3r3vvax55ztHiCWaMlwdUFfh8gceOaxx3zP+f55buDj4aDvOH3TiY8Xnr2Csvfv1Hzt7/+lPnJkFWZc7IZcnO8YTKoGU1qLi9GnKzHvH10yWivZvgohdQRFg3Pvz9k02Rs2pR5nbH1jh/OM7ZdZJZB6eHjRcevHib89tGCZ9shv/trT4gd/PQXx3zvfMqTDfxHb19yvLfis9Md/t35jDbCRQ0XVcRZw68feP7ewxcs1wV7uxt+9PQG/5+nBSFCBG4NLTtZZNP1a+CtouOfPje8qNd8ZTqj7CKFM/zWccerKuHuoOHWsCIxgVlRc+udJfn9jOZpg8kg/w9/ner/+sf8V//2LX7z/isAbvx7GXFeYv4nvwlpijm/gE9fcP5fnjK912IHFiwkf/sduH2D7f/pj+i2FpcF5idDLtcDvvQ35yT/s78JHz7hw/98yfP1mK/cOmXnrYaT90dcrIcM0pbOO77421e4/+F34ZNnMMgJf+dvw2KB/eGPIU3hdE77g1ek374J1hCeXBBrT/ui5ckHO9y5u2D0jQH+ouLpn4y496sbvv/7x7yucvayllWbcNkk/KNvPmb4XsKH/2rMyWbIe0cXLLcF99+9Ir+f8ewPMrZNSp507OyUPH65x+P1iAfjLX9+OeGPzyL/q/dWvK4K/uIq50YR+L88e85F/IzvuO/yYJxyZwQvtnBaBgpnmGaGsoNpBveGkVka+KfP4T9+u+H+dMWz1YSfLgYMXORrOytelQWPZisAZsOK6V7F7/30Pqe1YzcN/N23n/PBq318tPzqV18w/IcPwRrW//gx2Ei2A+vnCX/08W1+vMhxJuKj4ZOl5z+433J/vKHqHJsu5eZow7zKOa9zKm/Zest70w1feueU0bdHkDpMYglnG9Y/6/hnP3rAk63jrIIH437spTbyvYuUf3z1Pb4Sv0FqLVXw/E/v56w6y0/nkR9uX/M0/pjCTvm2/RbP/ZxX5mP+R9Pf4H98d82dnSU3v7rl7Oc5H5zu8/unI76zV9NFeFZmvDeu8NFwY1hysh3wvMx4b7Ll35yPeLaJfHUXvjLd8s9PRpxXkb9/s+NLuwseLyd8tM5ZtfCdvYpv3nlNMe4IHXzw9JAfXE64O2x5tk35/nlk3Xp284RfP4x8uLJUHRwN4OHI82C05Y8vJmy6/vtJ6vnawQX3/r7HTnKaD67oVnD22RiAs/WQL3/1lH/1/ft8/zLHGngw8vzG0QU/n8/4/mXGt3ZbUhv5bJvxjx6+YDBs+MGTm3y4LpgkgYvGMkki3z2Y82IzYustT7Yp/+TlBV8e7fF/+K1Pef/pIcs25Zt3XvP8fMaPr6Y0wWCA3cyT2cBhXnPVZBwWFakNHEw3bKuMeVWwblNOq5S/uEpoAlxUgf/1F5c8enjO6csxD367ortoIUDs4Hvfv03tLS+rjMvG8t6kpvKWszqhjYZXJbw9DvhoCBHOaoMz8HgVmWaGgxy+vlOzah1VsFw2lpdbeLruuDVKuDeCf//ea45vrzAuElrDxesRh3fWbOcZf/TpLY6LmndvXPCLV4ec1RmHecMkbdgbloRoeLkac1b3Y7+wgTYaxonnB/MhFzXs5/CDc8/AWf7eTc93b5xRtimPlxOg/6TDt++dsPvFjm4RWDzPAfiLF0fcn664c/+KV09nzKuCp5shh3nDo8MLdm5VtGvL+emYP3x1yF7WUXnLV/cWTAY1PzvdZ5K2tMHyo8WQkYs821oerzqumpb9PON/+d6aqzrDmkjhPJkL/MnFlFkSWHWGw9xTuMAXdha8fzXj351nPJoEHo1L/t3FiD8/7/jSbr9/2ssii5bP+2Ivjwxd5EbR8m/PMz5ZtvzdmwmTJPBoumGUtvzr13v8YmE4rTy/ceQYusAsDdwaVCQ28NFyxDuTDV94cMbp6wmjQY1zkctlX8+///qQbx+dc+crKy4+Lvje8xv81rvPmP1KQndSU762bJYZSRI4nU9wNjAqGk6XI344n3LRGDad4dU28HBi+N2bV2y7hEWb8v4q5+uzkvvTFX/w6pBP1ob3rxqcMTycptwcwFVjqEPkrIy8qip8DAxtyu/cyvj27opp3vCHr/f4t68DP+oeMwt7fBD+Nf+bm/+QV1t4vmn4d/5fcOTe5ZG5TxU894YFt0eWZROpPHy6Lmlj4EuzEfM6kFrDezPDJIn8P5+f8dPqv2GveMgX4q/wYDRk0wY2nWcRSjampDJbJmHGDTdllDg+q5dYDI/tz4jR87vDv8ll3fFJeMVZ/JRF/ZSHxd/itycPSC1sOnhnAh8tI/9k9c/5m8nf5dGs7/Oyg3/vVkWIhmdlxlltAJgkULjIyAUmqedbN0/ZVhnPV2Neljm3BjX7RcX7iylbb/n67pIY4fl2yLs7C/70bI8YDVUw/Hhu+NFqzn/y1pTfvPOanf2S0MHJ6RQL/MXFLr/z6BmLxYBB0XK5GuKD4bwaMG8Svnv7NafLMSfbAX/ra0/Jjw3168h2nnGxGJHYwLBo2DkuyfYN2xeGZy92OdkO+PWvPufPfnaLZ9sCZyLLztEGOMw970zWvCoHWODxJuM/+OJTdh61uOOC8mclTx7vsTMqOXy35JO/2OXpasx5nVK4QG4jw8TzfJszTTt+ssj4/dMVv7IzYS/v3/H+4FXLOHW8NXH8/tkci2FoMp6ZV1zGZzjT98HD8GVGJmecJNQhsJ+nHA0Mp2VkvzB8suzfT/72cYozkScbw28d1RwXFU82I96dLim7hNs7K37vs5s83fbP+DvHW777tecMv7tLOF2z/LGnrRMO/l5B8/6Sqyc5xajl6mLI/q011TLlxekMHw3DrCVznmfLKdvOsZfXbLuE/+r5EB/7/cl5FVk2nofThNuDyFVr+MF5w06WkFpD7SPzpqWOnolLuei2/Mb+Dpd1YJoZ7gz7TOAw69h6i4+GF6Xl0bjDmcjWWyLwpemGNlgmWctHyzGTxPNgumJvusWYyJ89u8HzMuNm0fJbX/+M0XemxG3L9qcl//j7b3PZWF5s4d+/veVLN8/Jig7fWX7+/JBNl5Dafv2pgyVEWHWOL07XPF6PuDOsuDFe82QxY9Em7Lypx8Ok4+uPTviT929zXvf9OEs937p7wuVyyK1bSya/OqB9umH+cc58NaDpHGWX8Oj2Bet1zs5+ycnLKd873ceZyP1Rybe+8YryImE+HzKdVLSt5Qcvj7kxqPjiw1OWlwUA2yrjzqMF2a2EsPIsP3UU046PP8355r/8f7BYLJhOp3/VeO7/jz7BJyIiIiIiIiIico0p4BMREREREREREbnGFPCJiIiIiIiIiIhcYwr4RERERERERERErjEFfCIiIiIiIiIiIteYAj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vMxBjjX/Wg5XLJbDbjZ7/7v6Cqdtkfb7lYD5nmNYOiIQRL0zoALrcDMue5ub/C2Ii1kWzosWlkc5FRjFvyo0h9avj0sz2+d75LG8AY6ILBmf72fjyH59uKkUvZyR2bNvB+94on7fdp/IZBusd88zHeLzEmYZDfYpgdADB1t/i15GtkzvB71R9Q+yXvur/BgZmSWctFt+XMnrLmgilHfDW5z+/cNAxc5PHGcVrCqo1EItPUclBAGwyvywDAbm4A8BGmKcxSqDzUAdYdbFpoQmTTBvYKx+ttx2VXsTUl4zjkMCswBpwxpNZgDXywWbC2a4ZhRG1qbts9bgxSdnPDeRVZtYFN1/HuNKcNME4NqYVNF1k2kYPC8qt7NVdtwidrx8BFUgulNyQmcnfo2XSWURJIDBzmDcPEs24TDooKZyKLJuOySQE4LmomWctn6xHLNqEOhvvDilnWAJC5wFWdsekSUhvJrMcauLe7YLpXUa5SXs/HDNKOnWlJXSfkecfOey3dVWR1khGjYXJcU80TsnFHs04YHnVUF5YYDTEYXp9PqLqEIum4cbTEush2lbEtM3ywFHnLwe0NMYDLIX93iNkd0P78EneYYxJL/eEWOwQ3Syg/7UjH0FwZ1lc5l6she5Mtu/cqVi8zyiplOGwYHbZ0G0O2E/ElfPTBAT4abuys2LlVsT7N2P92xL29j//kgvppy+p1jveGvOgAqKsE5yJ1k9B1ls47sqRjtlsSvGG1LKi6hJfrMc5Ebo3XzCYlTZNQ1inbJuXZZsRO1vBgb8Fw1FDMOl49mfLpYsrrKuOkdjwYtlTe8njjcAZuFIHURnZTT2oDIRremi3xwbJpU5ZNSuE8H6yGrLo+8x+5SOECV62j8jBLI3uZ5yiv+dKdM56d7vBkPSJEWLSOt0YVD3cXzHa3LBcDTpZjbu8sGc9q2trxyas9jIFpXjMbVRx8sSZ9d4fmZ3Oaq76ubC5zAPa/3GIKi0kMzYuW6CE9cjQnvi9aFtIDS3seyN/KCasWO3TYgxHc2oOrNVQtJJY4L4khYoYpZjaALvS/O57BqoT7N+D86pfFbTaC8Yj4J+9jHt0kfuGd/povXsFiRfzgFX5ek/zWu4Tf+C5Yizk/w/z8Q+JHLzGpg+9+hegc5tVr2JnBag2TMeErX8ZcXmB+8REMC+LBHma+IN44xnz2jPgXn2AGKXztHViuYDohTsaY03PIM+K9O1DVmPOL/l6LHJq2//dqDbszeHkKp1f9OX76Cdza73+/2FD9y6csX2QU445sFmgWlmQYGPzKDPPgCAY5nFzCYks43xCbQNgG/CaS7DuSd/bgaKc/X5YQb9+E2ZSYZpi2gfkV8e5d7OPHsNpAWRF++ISwaHC3x337bxti3YGzUHeYO7sQIvHlFebGDBILtw6hrIg/ewapwxQJWAt5CrtjyDO4XBI+PsUeT4i/+mWM9/DyNcwm8PIMNhVxVWHuHxJ+7VuYssS8eIn/Fz/G7g8wbx1D54mfnRHmFXHrcccDzCTHP13g7kzhcMr2n33G+YsRqzKn8Y5nmyEADydrjvdWDKYtNo+sXucsVgMefPMKv4GLp0MeX+wQMTw6vMC5yOVyyAdXU6apZ5y2xAghGu7uLtk53vLysx18NKyajKebIcvWktpfLs97WV9HKm9ZdQ4f4WXZz9f7w8Be1nFaJ9wZNDze5JxUlhBhmERWreHVNnBjaPjNw4o6WP7iKmeaRlYtDBM4reDeMDJNA+8vE+ZNf+3bQ6i8YdlEvrUXuDus+OOLIRG4PQhYIABfmq0pXMdFVXBS5YwSz96b9eEXyxG7mWfdWZ5uHU/XgYeTfq27VQSmaceyTdh6wydrw2erjmnmsAY+3qy5k4+4NbI8Xnb8KL7Pbjjinttj4Rt+xp9S+yXzzS8wJmdv9C7O9OvWF/g1Bibhp+aHxOiZmhu87t7HmgRnUgKBsr2k9Rv2Bu/gTEpuxgA4Ug78DQZkBCJjm3EWVmQk7LgBhXP4ELEGfuB/gjWOQZzyRXeHG8OExPTtsm4jn21LHo2HHA0MhY1UwXCQBy5qw19ctIwSx5d2Lc5Abvv9T+UhRvjCtOF5mbJsDfMGdjM4zAMvS0vh4O6gY9U5fnxlcKbvSx/hoC+n3Bl47o9KMus5KQfUwbD1lvvDihujLc4GPrmaEYHzOmWUeC6ahEVrWXf9fuH5FgoHA2fIHbw16vjZwvErux3vTVf83sku1sD9YUcXIGJ4b7rq29FEVm3KSVWwl7UYIpdNijOR0zolMZGBi4TYj/G3Z0s+XU5YdQkD55mlLXemK9Z1zsl2QIiG40H5Zi44jscbbr63xpdQrxyjOx43ccQAdpYR5nXfEUDsItvnhslXHN1FS2xg/SohG3jaymFsZLvOmB2VjH/7EP9kTvWkwzcWmwaMgeKeI3aRxfuWfOTJjwELL384Iss62s7xajFm2yXcHm/Y31tTVwmzo4rinqN+6WmWlslXHHaU0r0uefnDEaNxzfReS7uArrI0ZcLe1z31S8/mLGPvm4HmZUe6Z0m+egSbmvaDK85+kTNfD7l/f87wvQR/1eH2MwiR+rMGXxqScb9vMQlkB5bYRaLv53f12pJNAumxo5t7ksMUk1pM5jDHEwDaH56yfWFoyoTZw4b03gh/UX2+JscO3ACSXUtzGmiWFptAuUpJM8/oVl+7ulU/pi9PRrSt4/ajJdndlPppiy8NXW1waaRapwx2GlwO5UVCWnjSceT0yYjgDXnen6/tHEcPN4Qa1ucZ44OG4Pu9RAimr7HBkmUdSRpYLQsWZY6PljZYpnnNMG95cjnjRVnwcLyh8gkAg6Tjg+UIgHfGW16UAxITGLrA+6uCJxu4M4TD3DN0gRdlyuvK0ITIKDH86l7FLG35bDPg/VVCGyI+wk7W78kuG4s18HeOr2iDZZh0ZM4zGVVsy4wib6mbBGcjo3HN+XzE+XZAGyyTtH1z/w2jrKHqEmI0TIcVbes4uLkhGUds0bd5qA2nL8eUbcrx/grfWc4XI473+zl6OR8xr3J2i5q93Q1p7okB2jphtc7Js47dmyVu1O+/YoCrJzn5oN9/ZNNAumcw1nDxs5SyTNk/3pCMIqGBdAZuP4UQsUcj/Ms13Zln/rygaRI6bwnRMMj78+0cbyEYgjckw0CoDc3W0TaOukmo6pTJqGKyV3N1NqBpHTEa9vY3pEUgGcbPx+LHH+7TBcusqBkOGiZ7NV1tWC8LxtOKzSrnxdWU2ztL2tYxGPTtfr4asmgybo83HOyvGex3xACvHk95vRlRuI4HN+dMHwX8KuBLePVkyidXMw4HFe8+OqNcpFRlijERYyInVxNelQMezZbs761Zrwo+uNgltYHDQQXAOK9ZVjnnVT/eLpuUWdpxc7zBB8vpdkDuAonti9oka9gZl6w2BcZEnA2UbcqyzrAm8vbNS8ZHLdXcsl1nhGBxLtB2juGwIUk95SajGLYkWaBcpRTjjmQYiB1UywSXBGwCVxcDZrslbe0Y7rcMvjomblvalzXZwxHd8y2rJ466SpgcVIS2358MHxqal55XT6bsH6xJhwHfWIyJLC8LYjR0nWVZ5YzzhrvfWuNmKe1JQ3tlsHmEAO3WUm8Tdt5qaBdQLlJ23vPEECmfG8bfzKHxtCcN1ZnFt5btJsP7vgZkecf4dodJwO2mxK0nlIHQwOplRl0nFIOWwaylqyw/+/SYLhhujje8Wo8Ypy33jvv3hZ8/PyS1gaPRlsMba9rKErzl45M9XpQDugAvqgRnYC8NOBM5qR2nFfgAswwuajgqYJLCP3u+4cFoSNVFbo4s4wTOKxgkMEwMR3ngMO8YJ57DouLT9QgfDZkNrDrHpuv3i3cGDU+3OX9+CYPE8GAEO2mgCoa9zDNNOg6KijzxvHhzjrvjDXduzgne8vjl3ptx2JDaQJG3jCY1g8MAFvwGzl+MGBQtxbjFt4bgLSEYqjJl79aWwdfHtI/XvPzZmEVZcP/2JaO7ETtLCOuO7irSLC3jL1jcvRn1Dy9oLg3Fzb5f/GVLdQK+NRT7gfQ4ITYBO0qw+0P8yxVmkhEWDbEKdMtIu7ak44BNwWSQPpyANdB4CBGKBBpPbDz+rMaOHe7hHsyGsK5gVRF9wD9bE9tIcmeIeXjYvzPuTIg/fkL7dIObOOyNMdQdYVHjHuzSfXjB6iNDOvQMv5AT24BJLfZwRDjbEDYddBESgy0sYe0xmcEej+ger2jnsR+TIzh91nHv//VfslgsmE6n/HXoE3wiIiIiIiIiIiLXmAI+ERERERERERGRa0wBn4iIiIiIiIiIyDWmgE9EREREREREROQaU8AnIiIiIiIiIiJyjSngExERERERERERucYU8ImIiIiIiIiIiFxjCvhERERERERERESuMQV8IiIiIiIiIiIi15gCPhERERERERERkWtMAZ+IiIiIiIiIiMg1poBPRERERERERETkGlPAJyIiIiIiIiIico0p4BMREREREREREbnGFPCJiIiIiIiIiIhcYwr4RERERERERERErjEFfCIiIiIiIiIiIteYAj4REREREREREZFrTAGfiIiIiIiIiIjINaaAT0RERERERERE5BpTwCciIiIiIiIiInKNKeATERERERERERG5xkyMMf5VD1oul8xmM+b/x/+IwauG0MDmdcLosMPX0FWW4e3I8lPH+HYHAWIANzHENkIAkxhwENtI+crS1g6Aqkypm4R5WbBqUz5eD/D9IeS2v9X9rKPylk82CScl+AjvTqGwkScbA8BOBkd54EVpWTSwm4Mz8Nk68sl6y35WcG/smKaw6WCcwLKF8ypy1XS8N8uwBl6XgdpHyi7QxsC9UcYsM9QhYoCygyZEag8+Riap5WhgOC0jgwR2M+ii4ckqUCSGwsG8DpxUNVVs2HEDcms5KBISCzHCIIEmQBv6BPbppqEJntvDgq/sGD5cwh9tHnMjHDNNMp76Cx4mB+zmjk0b+cP2e+xxh8Owz4aKxtQYLJFAYxqueIkj4b34VSwwcikr37KOFUOTc2rOGYYRN5MpK9+SYlnFiit7xVn4mAfm62zMhp2ww8PBlNQazqqWJngy2/ejM4Zl13CUFzhjGCaGuyPDOAFj+ucrbGQnDVgDhshB3uKjofSWylvena559+1zymVKWaXs3dhgU8iOLLGLlM8NyTCQHViqV4H82OBmKfZwRNw0dC+2bJ8bVlcFV5sBDx5cEgMYC8Vtg52lmGmO2RvT/eiE9WPIdwK+NFTrhPFRS/AQWiivMnbea0n/xn2YjqGs4eSScLYhlh32aAQxYr7xdj9Jyor4k6eYownxaks42+K+eAyP7sHz17DcwMEMzhcQIqQJ8XINVYe5MYXDHQDi3VvEvT3sH30P3r5LzHNMCPD6rH8QoP1vfk79GpJhpF5Y8ln4PLpP9h3u1hgzzsFZ4vma7sUGAqTv7lD/ZE72zhjz4ID4/BJCxLx9AwY5JAkA4Z2HsLuL/egj4r/+EfN/tWE+H7Ksc2KEl9shi9bxrHTcHXjuDOs3c7CmDo5lkwLwusrw0fBwvGWUdozSlsmoYjRrePpsl22XcHdvwc7tCjcAO7CEOtDO+0fdzlOsjZTb/nx7d0uquWN+OWQyrimrlLZ1OBvYNBmfLic4Eymcx5mINZHdoqbuHOs2pUg8hev404sdnmwcj8aeadrxdJux7uBbuxV1sAyd57xOiRgWraWNhnfHFQPnKRLPjemaNPHUdcLpZsQw6fj51ZRVZ9lJPQDHRc3Dgzk/enXEH57l3BrAt/fWVN5RekuMhudlyiQJvDdd88FyzGdbxzvjjncmaz7bjNjPGi6blMebjFtFxzAJfLTO2HYwTPr6VnnYdob7I89FbdnJIm2AB6OGylt8NFw2jsxGfDQ83VpSC2+POr57fI4xkcvtgDZYHq+H+GjoIly1lk0HRT+9cQYKF4mx//fQRQJQ2MCqc0wSzzgJnNYJ684ycH3772cdqY3sZi27RQXA2XbQf60ztt7yqnQMkv5ZbhSeyltWneH+sGXrLaXvB3cdDDHCUd6x7BwhwtOtoQ3w7iTyi2W/FjwYwTQN5DbyL15Z3p4abhSByhsuG8NhHtl6Q24jzsBVa3g0bvnGwSXvz3f4ySIHYNUazqtAag3HA4j05/nBBfxp+QyLpQgDEhw5KZ+5T7nt73O3GPGHzfe5rD5hmt8B4A5f5EGyx2Vbc284ZJAY5rXnrKk5MafkseDCvGA/3mYUB9Sm4R8cHXJWwfNNy36eUHaRf1n/t2zac3bzB/zt9DtcNg2zNKUOgY3vqGPH1OYE+rUzxMhRkZNYeLLZsqHCG880jgB44j7Bx5bDeJetWQOwG/b4xPyINmx5234bgIW5pGbLkBlLThmYGbf9XTye0tTsM6GNgQ0VORnvjces2sC69WxDS0vHyOREIm0MGGOYuJSv7WW0AX46r7nyJZd2DsBb3GIettSm4dy8wBrHsb/Ln27/3/yHR/8Js8zw8bLlD5t/jjGW8+Wf49yUvdG7lO0l0/wOX4rf5pl7yiqc4kxKHdbsurvc9ff40P6EMfv8xuAd2hB5XC7JSXlpX/L15CHHQ8fPFls+MD+mjVsuNh8xzPb5YvLbRBN4zvv8ivk1bg5TVm1glFg+2WwIRL6xM+HV1nPZ1nxnf8SqjVgDme33Lj++2nKY5XznwHFS9cvBNIXXZb9XmGb9eJ/Xnk/aC+b2lHfC25+3W4JhGxs+MT9mXj+h8xV7w7f5Br/OE/OUkgW5mXDX32MnyfExsg4t21gzNQWP7RMexYdM04R/Uf0eAF81f4uxzXDG4Izp90Ltho0puWX26GLg3VnBfg6VNzxedlQ+UAdPYixf2s0A+NFlycAlbHzHR+Z9yjgnNUPeCV/h3mBEYiGzhkECv7iqeGXO+bs7d/jpvOSdyYBB0rdRG+B16dnNHesmcDSwLNtI1UXGmWWSgg9wUQcMhgcTSxv6WvViE1i2HYWzxAhnTcU0ycitpQ2RT8IJu2GH3Dg+tp+Qxpz9cMiBG9HGwGOe8nj7R+wN3mHf3CeLGcEEAoGdMCMQaU3L2qwo4pBH6SFb79nNUt6aGO4PA4vOcloZmhD5dNnfy3/3vpdtJEQYJQYfIXkzNnILXYT9HPbzyMcrw34OX501vL/MWLSGwkUK1++pDvN+X9pGWLYGZ2AvCyxaSxPgpIRbA3gw6thJO3w0WBOZNwkbbwnRcGfQYE1klHTcmqyZjGs+Ptnjo9WIq9ayn3mqYDirLTeKQGoiT7aOVQv3RpGj3LNoLY/Xrr9+HvmVnQ1PNgOOi4Y2WP78KufJKjBKDTuZ4aqJ+AjLxvPezNE/BdQeSh9pPJyULU0I3BxkZM6wmxlK38+lszJyNOiPOS0jT8sNJTUjCi7snCIMeDvf5f7EUfnIwBn28siTNexkhgcjz7K1FC5SB8PTTd/+R0X/9bSET9c1hXV8fT/BR4MzkcobPl11nDU1X50NOShgkkQWrWGYwMdL2MsNtwaBndTzskr4yTzw5/VTRnHE7x4e8e64pQqWH19ZXm467o4T0jfzwse+HpxVgaqLPJw62gCfLFuedJdszZoiDpnGMUObUlhHEwLj1JFawyixFK6fF5k1vCobTuOCc/OCnCFfMA8Zp45XVUlLRyDy24e7+AgfLVqetQsyElISnLE4DDtZio+w6TpuDDJyZ/jZckVNw71sh9fNlkhgzw0ZJBYf4f7YcVlHPtuWDG3Cud/QmhYXHTeTKT5GPoyfMowTsphzO5kxSi0Gw7bzfW2Jnp00I7OGHzQfkZCzE3Z4Zj8kNxOKOOIw7JMZx06WcjRwHBXwagvOwo0CqmA4Kfu18PmmZj9P39Q4yJxh3Qb2c8tpGWhjxAJ3x47K97U4RnhZb8mNY5pm3B46bg7hooZtB9b0+6FNBzcGhlfbwLz2ZNbiY2TTedah4e5gSGb7Nf9Tf8oxe/zaYUETDN+/2DAwCaPE8WH7mptmn/dmOZk1bLrIWenZdJ4ydgxMv0dfhpqZ6/cpr8OC2tTUlAzjhFEcUJiMOnZUpsLFhLfyGS/rLT/ne8zcbTwtVVhwg0eM44gLe8GteMxOmhFj5HiQMErhh5cl21hz4p5zy9/lv39rxraD55t+Hl5Unu/5P2bTnfE19zukJOylOcPE8Wm55BPzY74Qf4Ub+YCLpqaOnoVZMokTXrjPuGw/ZZjs8+vuOzya9fv8i7rvr9T0fTDOLKME5nWk8ZFbI8tlHXmxrfiHdwuWneHZpu+LdRu5qDpehDn7TJgkKYk1ZLZfU0+rmnvjgqGDJ+uWxBgOioRBAudVYNV6YoS745THq5pRknBUOI4H8GTd7xdvDi27WeSTFVxWgUDk5tCxbiObNrKbW96b9bUi0q9lF3Vf69sAtwaBTWc4qfo9waaD19uOq67GGcuDUcEsM0zSfm8/TCL7WeSqNRzlgV8s+/GaWsN+YdjN+jE4b2DTwjQzTNNIbmGUBHw0JCYyTQMvy4TLxlD5yL1RJDH9vnreGEZJ/3zTJNBFw1VjOCoCW29Yt4aDPHBaW+YNfHe/5bNtigV20sBh3vKTRf75+uQM5K7vw2kaaILhvDbsZP16AbBsLbmNTFLPLO3IrMeayKuy4KhoeFXmvL9KmaZw1fT9W3nzpp8Ck9Sym/fZS+YMt4f9+8q2g9T2+/dl27+z3Bv1tWDg+nVn2/V9c9VEpmk/z3IHF1Wf/fS1CApnGKX9/qwJhk9XnrsjRwQ+XnZcNBVvj4cktq8pk9RwcxD4wqTCEHldZexlHREovWWaegyRt/ev2D3Y0jWW738y47/3J/9nFosF0+mUvw59gk9EREREREREROQaU8AnIiIiIiIiIiJyjSngExERERERERERucYU8ImIiIiIiIiIiFxjCvhERERERERERESuMQV8IiIiIiIiIiIi15gCPhERERERERERkWtMAZ+IiIiIiIiIiMg1poBPRERERERERETkGlPAJyIiIiIiIiIico0p4BMREREREREREbnGFPCJiIiIiIiIiIhcYwr4RERERERERERErjEFfCIiIiIiIiIiIteYAj4REREREREREZFrTAGfiIiIiIiIiIjINaaAT0RERERERERE5BpTwCciIiIiIiIiInKNKeATERERERERERG5xhTwiYiIiIiIiIiIXGMK+ERERERERERERK4xBXwiIiIiIiIiIiLXmIkxxr/qQcvlktlsxn/+5f+Ud8aGzAaebQu23rDqDAB3Bp7CBXbSll+sBjzdGFJr+PK0xRpwJpLb2B9bZmQ2YoGDvKWLhrM6ZdMZPlwafISv7EQyG+mioYswdJEQYS/raILlWZkQIuykkdRGChvYektiwJhI5S0bb9jPPE0wPNs6drKIMzBvDKMkspMGChv5YJVwaxA4qSxP14Gd3LCfwyiBu4OWvazlg9WAJhi2HlatofT9/TyaRI4Lz3ntqELfFiMXmaWeWdoxSTsu64x1Z6mC5SDrf1Z7y8Y7DvOa/UFF0zmumpxVmzBNW3w0LNoEHw2v6wSAm0UHwLazFC7QBEuIUAXDLA1kNmDpnz8xkXXnPm/3naxhmjdYExmkLVWX8Hw1Zr+ocSawNy4ZTyu264yX8ymrNsVHw83RFmsiZZuQucDNwwVNnVBWKZNxTTboWMwHtK3DmMjhjTXpNOJLsBn40rC6zIkRZkcVg0cZ0Uc273t8a0iLgE0j23mKMZF85Kk3js0mZzhsMCayWhZYF5mvB6zalBANTbCMko6I4Xi0YV4WXNY5k7TlwcEVl6sh719NuTWoyJ1nf1RSFC1t62haR+cdifOcrMdsO4ePhldVRoiwm3nWneW0dkyTyF7W0QZDFSyTxANwViefj8+rxnw+V9oIBsgd1B4mKaSmH8vz1lJ5eLWFykduDS17eeTJGtZtpA2RUWqxQBMiBjgaWAoXqX0/L2ofGSaGO8OAM5Gr1vbXs5FVZ8gsrDtD5SO7GRQOmgCpAWP6e2mjYdOBMxAjBGDbGeZNPyfvjfl8HO9lni/vLphXOakN1N5RecfGO15XCQe5Z5p0XDYJJ3XCRd3Prf2sLzNNgMvG8LqEcQrTtL8nH+FW4TkuGn54NeCqMTgDdYgcF/3vS2/YdpHP1p6TZs1bgyk3h5bjIjJOAqU3bDrDbha5N6zZzRuWTYo1MEpaQjRMspbd8ZZtlWFN5OaDJdt5ysuzKbcOl4wOW8qLBN9Zdt5p2TwzdK3r+7JxFMOWYtfjBrB+nrBaFhgbme2WrK4KjIkcvFPSXvXjfDhpyKYBm8LFpwWXqxEXVcGt8ZrpuKKqUso2wZnIq/UIgK/cOyWfdHSVpd4mLFYDnq0m3Bqv2Z2UFKOW0QMIdaB6bQkdFLsBk4GxkBxltCcNBIgBQg2hNSzOC7ZVxqv1iI/XA0pvqIJh24GPhrtDz42irzWFDQAcFBWDtKNsEwZpx9H+iiQLdI1ltSwo25TWW1LXjz8f+7F/uh2yaBMqb1l3loO8Y9U6Av3/Vdp6SxNgP/MkFhITeFGmvK4s2y5ybwSjJLCXeQyRZZvQRtjL+jp6a7xmXWe8rgqGzmMN7BcVxkT2JlsOvlDj15HNWcLosCPZtyT3pnTPV7jjId2zNW6a9JMgc9AFzDAlrhv8ZUvsIqGB6N/Mk2NHN/d9HXNQXjpiMFgXWMyHxAiTaYVLAjaBrrbECNZFNqucF1cTnImMspZNk1IkntNywH5eMcxaVnVG7R1XTcZ5k5Db2I9b5/ni/iXGwOV2QJF0+GDZdgl39xasNgWn2wGLNiW3gfM65aN1wjCBt0cNACdVyovSclFHjgrDvaHnorG0oa9LV43Bx0gb4KKK3BgaMmvYzyPLFl5sofGRygecMeTOcFhYFk1kNzcMXOSDRWAns1w1gdwZ3psZTis4KyNvTQw+GjZdf43aR5wxjFMoO3hddgwSizP92NkvDJsWnm8aFqGkoeOdYpc7I8d5FXixrVnEEovhyl7xjewezhh+Ur3i1Dxhjzu8Cu9jsXyBX2NlVrzmEybmiFGckeAoTcnT9geU7ZzUjTguvsReuMG5ecE6nFF1V8QYCLHlsHiPVfeaNpQAdL6k7dYYY8mSKdamJDbjLfcdijjgqf0FO9xiJ+zwwn5KS8mLxb8hxpbx4G06XzLMDpgkx2z8BWfLHzAZPuJb6T/gM/shBktqCmy0ZAzYDbsMTMKfxX/NpnnNMD1g4m5QxSW5GZOYHItjG+ccx4fctft9vU4cL+stADtJztA5mhCoQ2DoHHUIXHRb1mbDMXs00fPYfogzKTf8HYYm/3wdcxhSa5kkCXfG/di5PYTnG3AWbg4gs5HKG+4P+z3e0Hn285qPVmM+WCUULjJN+zXlw5Xhw0XFLE05KBzLNrCfW44K2HrDpytP4Qz7heEgh1kaeFlaRgncGXQ8KxMqD/tZ5OGopgmWLsJb4w3bLuGsztl0joHzRAyvqoRJEvju0cXnzxSjYd2kDNKOm8cLri6HlG3K/mzDaK9hfjLkajMgRHA2UneOvWHJ0YM13bavuzZ5U2O9YXjkcROLOyzoXpa4GwX24WF/saYjvryi/niLG/bjPHYRO3HEJmCHDpNaYt3vJ8wgwUxzmp8vwUL2hSlx2wIQ5jXJgxnhdA2Afe8YsoT45BzSfq3yz1cAJF84AGeJV1voArHx2FkBsyFkCVhDv3GewEcv3iz0OZQN3NqHGwfQtJAkkKXw8jXkGXgPLy/64+8ew8tzwvM5YV7j9gti2dI8azFZv/7YFNJ7BfbeHgwzWJWEZ1cQImaYYmYFDHKoW7h/DKsttB3M15C4/p7mG2IXMMOMuKnBGMzNHeh8f79v3YIQ4GoJZ0vCyYrmRUsys7ibQ2LTt23ctJSfeLKDSH1qMBayvUj52nJxNmIyrimrlCJvidFwvhgxyhrS1LP/oKQ8d5ydTdjb3ZAPOy5PR6Rph3ORy+UQHyx3b8/JdwO+hPVFzuVyyM64JEkC2aDDuki9TVivcqaziumjgCks5acdyRCSfUesAnZo8QvPy5+NybKOnRsVyQyaS4idoVylnM4njPOag5sb0p1I7GDxPKduEnYPtrhBv/dyOdiBYfPU4NLI8G0LiSWsO9xuhr270/f/ZEDzB09o55DuAgG6FaQHhthG/AbcAExusOMEkzuaJxXNwjL+aoqfN2yfGtJxYPidXWLdYQYp7Ydz/CLixgY7snQXHpP0G4LtC0s6DHSVfXOvAZeDcbA9TcjGHV1p6VpHPuyotwmvLyYs64zSJ6w7x53hlv1RycVmwPPtkDb07wXTtOM3v/KM4q4hbPo+qa8s44dAYrCjBFMk+IsKO8sAqH5Rkj9IcW/vw6Zm+7057daS7wZMAm5k8auAm1jM0BEWHd0qkr9dEFYtFz9KMCYSoyEEw2SvJj8CkxoWH1rWq4K6TT7fD/3lWNouM5brgrpL2JtsGE0bXN7vH1evc9abnIOjNZNvZoRVi194uhU0G0daBLq679umdFgXubwY8Wo9YpK2fOFXzkmPU5oXLd0WyquM7TajbBNmo4okCRgb8Z0lBMN4p8amsZ8fNyyxfrOHv4hUywSXBMbvgLs5onu2pruK5Pf68y+e5+w+rHEzR3vmsUU/tMpXlsHNQPpohn+5JpYBt5dib04IZxtMYjE3prCqPh83DDPi2RqzO4Sm68fsxRZ/UoGB5O4IuoA/q7D7OXZW4J8vcQ928E+uWP4C8lm/Z6/OLNUmJR+0ZNNAdtTvCxlm+MeXtK870kMHie3rZQA7y7D39qj/zQvS4xTy/v07LBrCymMHFlNYqicdMUK9SsgGnuANxX7g8klBkgQG05auNlxdDllWOTujihgMSeJJkkA+aLEJhA6GNwPla8tnz3epfMJOXnN8Y0k+C7iJwY5dX3uB7nVL7MAWECrYnicUs45kAsunKVXZv0snScCYiEsCk7sdbj/F3ZnCqIDF9pdrwtv3oOvg9KKvw7uT/sViU8JoAJMRvHgNqxLyFA52+vXgYtmfJ7Hw3j3iwR5msezXjjyDzRashfef9DW7C309twYe3Ybluu/fxbZ/tiwhXmz6NeubD+Bovz9H59+sU0NYrYk/fkJY1NiDIcYaYt31xztLXNW0TyvquaUp+0xisNeR30v7c4T4+VpsEoNJLfbdI+Lpkjgv6c76NdeXkN1KcPdm/TqVJZAmsNyAc30bvrwknG+wj476Nnt+Bl97RDzYJ+7tQZJgzs8hccSdXbAW8+wpcTyBUf/ux2bD+oNP2Pkb/1sWiwXT6ZS/Dn2C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0p4BMREREREREREbnGFPCJiIiIiIiIiIhcYwr4RERERERERERErjEFfCIiIiIiIiIiIteYiTHGv+pBy+WS2WzG//1r/zu+sduy7RLO6pzURHayhso7Mht4dHTJeKem3ibUVYIxkel+TVtZ5pdDptOK0WFLaKBeJZ+f/+JyxLrJeLIecVzUHA63jIc1o1lDMgysTzNeXMwYpS1tsGTOU3cJyyZjkHSUXUJiA5OsYdVkfLIaMUo8d4ZbQjQUiWfZZDzdFDzeJCxbGCaGgzywbA3nFVw1ER8jF3XLIpTcyibs545BAg9GkY9Whssq8LqpSDC8NR5QONjNYdnCh4uGbegY2oTdLGUvN7QBjgcwb2Cawqbrn/ewgMrDvO6Pzyy8KsEHeGcKQxfw0bDqDJ+uYJDATgbOwI0iUNjAsnO0AYyBJhgaDxcNbFqYZjCvIydlSxsCq1hRmIy9NGc3d5yWLZ/5M7ZmBcAwTjhgl1mSAvCBf8klz0nIKRgzijP2mZEayyhJWLYNJ+aC3bBDIDJzOdvQkWJ5MC7IHPxssSU3jnujnG0XmaSGm0NYtYZlG6l9ZDc3/Pp+wyzt2HQJe3mDMwGAzAWOZyvSNLDdZsQIo1FDmnc8fbnLOG84vLGmaywvTnZwNpAnHefbIZOsoekc37/YoQqGr8823Bht+wlgIs9XY1IbaILDmcgoaUlt+Pz3qQtUXcLuoCRJAqNJTTr0dKUlm/Z/t3hVkBcdSR6Ynw0p21+O59QG5mVB5jxf/jtXdBeezUlCkgeSIrB4XVAMWyZvR7p5YHueECO4JDD9miMGuPwzQ1mlHN7fkN1KCCuPGfT5/Ms/LfjXz49JbWSSeAIwSTrGacuqzdh2jtQGUttPdWcCizal8pYv7S442w6IGAyRiCGznjb05364f8V0r+Lk5RQfDZNBTdM6rInMdkuMiXz6Yp+T7YAP1n0NaKPh7qBl6AKpDRTO40wktYFB2nHreEE69NgU0h1DcndEXNXYOztgDa/+8ZK2cxy/uyG9kWG/9YD4yQntx0u2L/r+PdpdM9pvGHxrijmaEk8W1D9dYRJI7+SYzGFuTKHI8D95yeUPLSEYNtuMQdGS5R2rZcHr9YhVm+JM/+yJCbxzeMliM+B0O+R1lWEN7GcNo7SjC5bKOw6Kkp/MZ1TB4AykJlIHw17WkdrIVZOwl3WcNwk+GkKEq9byrd0t+0VF4jzfO93HmchXdlbcvzHn5ekMZwOtt3yymnCY12Qu4ENfs6rO8Xg9ZNFZChsZuEjhApW3nNWOOsBpBaPE8KfnWzLraENg6BIOBglvT+Ar04qHsyXWRG4+WJLfcZhJhhllAMRFBUB3UlOfG9ZXOVfrAU3nuGpynAkcj7bEaHA2cHC0pq0ds4cdyYMxcVFhRhn+oiI2Ab+IZA9yzP/872Oev4QYicdHmBeviN//EHM4Jv6d7xIPDrE//RlxNMS8eAV5TnjnIcZ3mJ++D8/PaX8xx44sfuFJjjLszQnt+5dcfZDyi5cHpDZwNNpyUQ64MV0D8P1XR/BmPjgTeV1lTFLPB6uMSdKPVWcikyRwe9DgTGSaNSybjPO6nyO5i9waVLwqc5pgMUT+bN7P72na1/vHy5ZB0s+ZLkQqH5iHvsbs2iHr0LA1JW+le2y959xvmJkBb00Knq0buhiYpSnGwOPmktKUfDm9zbr1zLKE3BkAzqqWSZJQJIYHY8Mw6deOn1x6Np3n5jBl1QZujxwDZ/hs7cmswRoIb1b6TRfIrCUSmaaWJvRrw26W8qqq2EkzCmfwAXZzy81hf/6rtuH+eMDrbcurcMWxnXFUpNwbG55vIp+st6TG8o29Ic5A/eaCZ2Vf76eZIbVQe3iy6hgklv3CsGwiIULZRVZdR2oszvbPm1lDavtjLVAH+GxdM3SO3Fm6EPnd2/1zfbpJGCWRkYtcNoZlC5F+HZ1l8NVZw2mdsu4MiYGnG3i19YxTy7szwySJONPf82cbx1kVuDsydNGw6SLHBUySyIvSsm77v3ux9eznjt3cULhIZuGi7vcTN4rAwAV+sXT82eWWFIs1hhAje1nGLLf4CC83DQdFyld2DRe1IbORWQpthGcb2MkMkzTywSLyclsTiWTW8SJcMooDDJaDZMA0c0A//wPw6ariwbjAGSh95Kr2pNbwqtlS0/BOsUvu+to0zQwDZ/jTizUjl3JvlHFQwHERGbjASeVYtYaDPNJGaAPspJFPN/1xN4qAM/CqsgxcZCeN5Dby86UlAvsZvNjCeeWZZpZZZlg0kasmcG/s8KHvW2dg2UROq5ovzAqerjt8jOwXCV+YGZ5uYN32ezNnDB9sr7i0p9yL99hJMwbOcjQwfLBoeBWuuGF2KJxlnDpOq4aTOOfXJjf4i+WcqSnYSTM2nWcvT/movALgi6Md/qT8jCf195hlt7nFe+QxozQVd+0+69DyC/4Ma1JyM2blT1hUz7A2oWrOeHf6D3CkBDzjOGMchwxtykfmMR/O/wkGh7EZzg5o2nMOp99m5PZ5tfkRqRsyzA7pwpbcTSnbS6xNKNwubdhytX1M56+YDd8jcQMArElZVS8IsSNxBVVzSfArivw2zmZEApkbEWPAx447+Te5He4wciltCJxyRR5zXtrHvFh/H2cLDodfZMYNjsMhS7PBYniv2P98l3Bn5Bglb+at78eQj5HzKpI5w7oJHA8t90YQI7y/hKHr97+zNPJkY3ixCZ/XtaqLTDOLMVD7SBcgElm1nrenKasWPl2XTFzKILF8XM1pTcsuU24VBTeHlsbDZR1JLIzT/ryFg4O8r5HWwCjp99YDBw9Hno23vK4M74w9A+d5U3bYdpar1lEFw7br68jzTSR3htpHZllfl0ZJ5Krp9/KTFI6Kfm742O/DN13k6dozTS3fOYgsWsvHK9jNDPMmsmkDN4eWwvV/e1r2+8l3ppb9PFJ6w5+fe37evWBrlozjDkdxv1/TXMrKt/yE73NZfszh8IsUZkoac67iSyyWJpY03ZKynQOQuIIi2WGY7FOYKSfVT6nbBbfG32TILik5acxY2HPW4RSAsr1kXb/i5uRbzLjBeXjMonrG8fDLpGbIyp/gY0tuxxR2xlX3jBgDw2SfA+6xH3a5MxgCcFm3BCKPeUrFmtvhLSam4EP7IW+HR+TG8cf+X3G1fcztya/yFb7ORVhzN51x3lZc2EvGYUJKwsAklLHj0WjMpgs0PjJOHQ8m9vM6vu0Mr8vAVdMxShyLpuNlvKQ1Df+Dvfs8WXn+bftD7od3ObUneNMxjBMAZmFGpO+PpV19/hyHA8OmhSfrip0s5dcOHT72n5Y5zD2L1vKitEySiDH9WNh05s0+JLL1fT1/se1r2VXtuTlM2C8MtYcbg4glsuoMO2nk/rDBR8On24zTyvBo7PnehSXGSOUjhTMYY2h8v+/4oHlNYxp+tbhPiPBReUVOyq8fTPhs5Wlj5N7YsZvBz+eBT+o5YzPg3Fyy4IxfsV9l4RsWrBnEnDN7Ss6Ajo737B0KZ3lZb3nqHjOIU7KYsTUrdsIBD7IdztuaP2n/v3S+5O3Bb3IeH9OGkgf2W2zMgg8W/4zx4B7OJNTdijyZsJ+9QxpzjsINHI6P7U85Lz/A2ZwimXHDfRFPyzKecINH1KbiIn7GvHzMO8Pf5jAcUFJzYp+wF28C8NXiJud1w/vmA9KYM4m7tKZhFmakxnFiTtkJO+SkfOY+Zd59xk5yl3v+Iblx1NFzYS8BWHGBMylfN1/gzjhhP+/f1zddP86WTeDT9pJ7yS4HRcJF7dnJLF/Z6fu+CobERKyB+0PPftay6hyXTYI1kdTAft4So2HdWY6Lhk2X0MX+/X/rLRdNwt1Bw43hFmf796ks6QjR0HhH0zka7zgpB2y9xRqofT/u7gxrnm9zChfYdI5VZwgY5k0/xq5aw5NVoAmB++N+bztv4pucod+jZQ7uDqFwEQPMG4Mx/Zh+sjEcFZAY6CKkFkauf+e8aBzbDt4Zd3y8TjitYJIaBi5yd+h5tnVE4PYgMEs9687io8FHGLr+nXbrLS+rhJHr9x+pAfemPcdJ4HmZcNUYUhtZtbBu+5wkxr72/2g15zgZk1rLUeG4M4ImwKstjNN+3RgmhsOirxkvt57H5ZI9N+TmMOOoMLzcBl5ua2ZpSgDemjjuDPt3h8pbTmvDp6v+nm4N+331d/YanmwzPln197LpwpuanzDNDJWP7Gb92nF/2HBeJzzdNvzvP/7PWCwWTKdT/jr0CT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0p4BMREREREREREbnGFPCJiIiIiIiIiIhcYybGGP+qBy2XS2azGf/FV/5THo4Mz8uMndQD4KPh7rBkmHRsu4SDYcnz1ZiLJuPucMusqNk2KWdVwW7eECOs2pT9oube8ZyudXhvmO7X/Pn7N3m2LVh1fQ552Rgua1i1kU83W17bMyqz5sjf5nY6Ya9IKLvAqvUUznI0cIwTg4+QWrg39Oxmnp205azOWHWWkQtUwdIGQ24jJ5Vl3Rnem3Qc5C2ZDVgDH68LNp1l0ULlDZGIM4aLOrJsPKPEsukCy7bjPC4pYkFLB0AgUNmSrVkR8Nz1D0iN49Rc0NLgSADYmiUWxyTsEglkMWdsBqzYYKJlxwxZx5rCZACs2HBqnpOaglnYZ8aY3SRj0bU8M8+5DJ8xc7f5hnuX1BgqHwhEcmtJrGGUWjILMULpIwaYZoZf3esYJZ7KW4YusOocbTCkNvJoumaa17Sh75MYDVWXcP/GnMlbnugjya0BdAGswR6O4O3b8NFzwryELhBWLe7OBHN7F5oOViVxURG3LWZ3gPnyfZhN4NPn+J+8pPykpVqmWBuJEV6dzTgtByxbRxct57XjIPc4E2mD4XmZYE0/VtsA74xbZmnHwHUs2xRnIqmNjJKWW7tLNmX++RjtAhwXDTt5wzhraLyj85Ztl1AknuPZihgNedFxdjkmc54863h8sUPpHc5E1p1j6AJNsLTRsJe1LNoEZyJfObjEB8PJekzlHV88PmcwamiqhKvlkJPNkHHaktjA3rhkulexWWSkmWf36xGTWprnDYvnOXWTMBw2nM9HXJYDAG5PVzgX2FYZw6Lpx1WVcVXnlF3CtnO8qlJOKsurEs4rz1HhuD2ErTecV5FxCpk1dDFykPdzp+zgZQlnpefu2PGP7iwpnCdxgcx5FlXOVZPhTOTGaMt0WDEcN7w42SFxntQGqi7BB8O0qPHBsmlSisRzsL+m2O1IRtBcwScfH7DtEqZ5wzhvOLy/ZnuR8smrPf74Ykrj4es7FV00fP34nHWV8f58RhMse1nLNGsZpS03DpaMb3esXyRcXI45PFzRNY7RYcPwO7vELlD/aEF67CCx2EmGOZrAnSPIM2g72GxhvoYbe2AtlBUMCigr4s+eE6uO6CMmd2AN6x/WXF0MyLOO+WrA6WZIkfTP70zgxt6K4ayl2TqWi4K9oy0uCySTNwU5AeMMoYy0a3A5pAeW5jQQasPwCykkllh77MEQsz+GUQF1C+8+IDx6BKsV9tkz4mgEeY45PYPzOfGjV5Q/WnP6dMzz5YSdvGF3vMUHSwwG5wIXqyGJCwBkzjMa1Ky3BUdHS5I8ku5E0nsD4qqhPfNED6EfZvjGku8GsLD4LKMsM9K0I0aDD5Y86xjv1xgL6/OMqk5pW8eyzjmcbDAmMt2rmJ8PicEQI0xnFdYFgre0jaPrLMNxQwyG4VFHdqevhe3LBrfrsLOM7mWJmzhMZoldxCQGM0gx+yO4tQ83j4jWYryHs8v+5nenxNkUmpa4s4NZLjGffEb85IS4qPrjjyfEZQWtJ1YdZpxBF/Cvt9hRgr09Y/37Z2R7YHOL3wSMhVc/H7Oqcu7dnVOtE8oyYzSuWS4LAMajmrOrMRdlwapLGDrPMOlIbaANlss6p42GW4OSVZt+Pr82ZY6Phsx5dne3tI1jvhrw6WLKf/0qZ9NG9guDMxCBZRPZdpFJakksFA6GiWHbRe6NIqU3VB62ncHHyDSFTWeofeSk9JRdYL9IaENkXnfU0fPuZEBq4fmmY5w6BokhtXB7CCMXaWO/rr4sLU2IJMbwbON5Vm65lQ8pkv78O5nltPIs24ZJkpI7i4+R07oCwBmLBZaxwmL48mSHLkQ+2CxwOG5mQ1ZdxyRJGCSWed1RhQ6DYZamDBLLIDFs2sii6Rgljpf1lk/tBxgs33Zf5VW75sKecRVfMi8f40PFwehLVH5O4XaZ2CM24ZzL6jGz4i5Te7Mfe7EiEkhMziwckMeclIS5nWOxpDGjNhWBwJ14zHFRcFm3zMOWK3vFjXhEgqGOnuNswCx3xBipPfgYGaVvnr0J/Nv2h3w6/69xboSzA/aGj7AmxWI5NG8xDmNSEtZmy6U94a3wDhOXUjjLWVMDkBtHHT2HWU5qDWUXcMYwzSw+wpPNFmMMY5syTh2FMyzbwKptmaQpA2fZdp7DQULjIz5CiDBKDY2P7OSGEMFHOC8D08ziDDQhMssMexkcFYHKG1adIbdwVhs+XXUUznJn1N/HKIn8fB5IrOHOyHJ/5Fm0/b6jcJHCRtZv9oaHuacOhr2sY5J0DJN+77XtEj5YDfhwZcgsvD2O3Cxa9vKGvUFJ3Sbsjkuc7dfMLPHMdrdcXoyYjGumdxpCC7GDdNdgRxa7W+AvKpoTj8vBZOAmjthFCOBuDpn/UcXV1YDbX1rhSzh9MuZ0M2J/UHLzwZKrkwLnItObNfn9jO68oTk35MeQ3BwQy5burMWkhuTuCBKLmQ2o//g121PH5D1Ivn6zr/ujAvZm8IuntI8X2HGCu7fT7882NeatY+g823/6mOcf7zAa1By+W5J9cQesIdZdv//qIrGLJN+8TfzKu5CmxN1dzGoFdQWDATEvMKenmKtFvxZua5gMiTeOMHX9y5cEawk3b0IIYC2mbTB/+hfEX/0GMS+wH30MP/4EDqdwtNcPoM2W+OgtSDPMyeu+Hqcp5vUpzJf9mpyl8Nkr4sUGM0gJ85KwaolNwK8i0UMyMcQu0i4gmfRr0cev9zkcbnE20HnHeFjRtgkXmwFdtHTBsm4THkxXOBt4vRmxahOmactVk/F4k/Hp2nBQwBcmDdbASZWy9QYLBODOoMOZyLazXDSOs9pwmEfuDltuD0t28pplnfHRasxZ7QjANAl8Y3fJVZNzWqWfN99B3nJ/uqJsE9ZthjOBzPV7iMY7Ku/w0bLtHJO0pQ2W3AX2BiXTYYUx4L3Fe8to3PdLXSVsq4zZpCRGw2ab4YOlbBNSF1g1GY23bLqENlgOi4rMBc7KglnWsDeo2DYpxkSyxNN5R550DPKWVZmTOU+IhlWdsT8qKYqWfNBS7AeqC8vp6ZSrOudguGU0bEgzj0sD1aZ/7tmtmq6CxemAi9UQgMon7BYVg7xlW2VUncMa+Gg5Yd1ZYjQMk0AXYJgEnIl8ts2ovGEn7fcxpTe0se+nRQunVV+b3p7Am9cEDnPPReO4agxvjzsmieeySUhtpPSWyhtGSWA/697cl6UJlq03LFuDs+BM/19hI7O0f3/qIkzTQGICz8qMVQuztB8Tq9Zx1VpGSWToArO0o4uGqyahDoZpGii9oQkGHw0GWHb9HYcIHy8jo9RwewhHeX89a/q6uPWW1EYqb9jLPJkNjJP+Hd0aGLiOIvFYIsOsZVHlvK4KjouKZZuxn1cM0o5h0Xzet4OiwblIknoGOx0xwPKsYFtmhGiYTUqyoiMdBspFSts4kiRgbCQGw+RWAwG6CqyD7TzFd5bRXk1+YMD1E6lbRtq1xZhIMork91IwhuZ5Q/SQ7ln8KtCugWAwrn8vNAbarcV3lnKbMRg2TO53uN2U7Qcdp68mvFiNebYtGCaBL+wsGBX9XjLLOpIkk7dI2AAALxJJREFU4JLA6/MJp9shu3lF6gJXVU7pExZt8qYfIs5Ertr+vX2Wen6+THm1hYcTGLrIquv3UusOqg7GaZ8ZhAh7WX+vpe/PZQ3sZ5GnW4Oh3z+Nksgsjexl/Xvt0PnPx+KqdcxSzzDx+NivtZV3jJKOh7uLft1rUkI0DNKWuksYvXkXHI9rhkcdxoKbWWITiW3E7Saf75P9RUUoA27isLO8f9/YtsS238+GrccOHWZWYPK+DcLZBjPNMXsj2NRUP5zz+uMxw2HD7lc9YeNJjnLs8Zi4afp1Z9v27zzDlPbDJe0Crl4P6DrH/q01SQHJoWPzceTJsz0u6xyAm+MNd+4uyI8geXuKeXgMB3uQOJgv4HJJ+PgUUySYG7N+fTyZ97+/sQuLDf4Xr/HzfgyvnqdM7rSkxyl+3mEnDjNKMaMMypbyZ1t8bfo2G0SSqcEd5tB6zCgjzCvCJuCOcuKmxYxS7OGIWPW1wmSOuGkwg5TYBbrHS6pXcPF6ROsdr9Yjcue5vbOirFMWbct3fv//xmKxYDqd8tehT/CJiIiIiIiIiIhcYwr4RERERERERERErjEFfCIiIiIiIiIiIteYAj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2ZGGP8qx60XC6ZzWbMhl+i8VsAQuyIMZAmQwyWplsDgTQZY02KDzU+NMTY4UODswXGWJzNSNyAEFqabkmR7bOXPeBL8Wt8fW/Al6Yds9TjTMSaSOEChsj+oOLGwZIkCxgLxkTygzePYiE24Ov+29BCs05I8gDAZpFR1wkhGpIksKkyqi6hDRYfDPuDitmkxJhIVnQUuwGT9OcBiAFsCgQw2ZtGCf11TQImNZjMYhJD2Po3f2f6Y+uInSXEyhO7/n5t0eesYRv6c1iDyQyhCuABByaz+LkntGDcL/sieohdf+1Q99ewafz8PqM3+NZgXf8zk0SSAmwB7QJ8Y3FZIHqDTSO+7r+2219mv8ZC8IZyk9K2CU3n6ILFmEjZplxUOaOkI7WBgKHxliY42mAwQOE8qy7hrE65ai3bDgoHqQVLZNEa1h1UHsouclhYrIGX28CmDbQhsvUdkcg61qztmpYGg6Uya6q4pIsVMQYyO+Zb5lvcGqWcV542BBJjCBG2vqMl4GPA4zFYBiYhs47COQbOclm3rEODx9PQsbILAp6K/jq5GQPQUROjx5qUJqwZ2n2quKQJa6xJSUyOMykJeT8f4prz8kMMlt3BQ5qwpvEbEpsRQkfZzklcwSy/R8RzVX5G69eEUBJCzbC4R4gddXNKjB0Gg3UT8nSH9wa/w398+zZ3Bi2L1vGidJxXcNVEfIxc1C3b0LI0a7ZmxVV8ScRzmy/xKD3kqm2Ys6Y0JRZLR8cVL6n8gm17Tt1eUaR73Bh8lb+ZfZXvHsKNop8MbTBYA5kNWGDVOUKEi8bho8EYyG0kMZGBi9TBsPWGJvR9clr1Y2w/hybAsgVnwGBYNJEAHOSGLka2HSQGBonBGfARMhtxBjadIbX9z0KEnaz/eeWh9P3f72QRC4ySgOunCj6CATbeUtjI/WFNEyxb3//XBoOPkNr+3pvQn6sJMHCRwkaqYEjf3E8bDTeLjp205WWZ00ZIDay6vi36Nuov/sVJwyjpaILlvE6p3syX46Jl6DybLmHdWSKGy8biTN/uQxeogqXyljoYYjQEIDWR3EWWraX0hsxCBK6avs3XbeS0DJzUJRsqEhzF5wUM2uixGDyeHTfg9jBjlPbtaU3/deD6/nYmEjGs2vimfaDqYJr1z3BeR8ousJ9b2gCfrmsshi4GPH0tmiUpxhiWbUNqHIPEUXkPwE6WUPm+v3bzvuBVvj+ucObz/hskvLkf8/lY+MsFbdP148jH/h53MshsP75SC2X3y774y/HUhkhmDXWIrN6MxdyCs/2zpzZSeUPhIpmFNsAsjUySSBf7axtg6ALWgI+GRWsZushh3tJGQxsMk8RTBUsTLJOkY/Wmr52JzFJPbgMhGqyJrDuHM5FlmzBMAiPnSW1g1SWECOPEM0o6rpqMyyYh0M+51EbCm8aovKWNv3xOA0zTQOkNPhp20o5V50hNf9yidYyTQGYDm859Pj+2b+bS0AW2/i/HWXwzp3kzv/qLZhasiRjgVWXxsZ/zh3mgcJGh++V6ftkkn8+tNsLYRSap57xOaCMUNjJOAuvO0kXDjaJl0zlGiefxJqPyMEpgJ/U0wbDpLMb0/VO4fhxtvPl8LF81hmUTmWWGSF9HNl0/JooEdrP+fEMX2HT2L5d3ABIbmSWBVWfZekNu+9o2TQM7afv5WrjpUirf368FDosKZyOnZdGvq8DrOuUg62ijYdE6chs/r6t3hjX7RcWqSbmoc6Zpy/6gwppI0znytGOQdgyHzedzeLTfYHNYvujndVn2X4uipess2yojdZ4s60iSgHWRNPe0teN8PuJwb41LAuUmI808xbjDuEi9SjA2khaBbC9iUoNfRdq1wViweez3RPR7i7Dt90ZuZPGrQLeBwXs59u4O4ckl7asWX0M6M8Q3g9SOHHbgiLWHxNK9bjEJ2InDJAY/77Ajix0ltCcNvoTswGInCX7e4jeRZNcSu0hyPIBBStw0xE2LSQz2aAzHM5hvYJD1AyHPIEugbvoCNxnCagud739uLCw3kKcwG0PTQt1CYmHbQAjgQ18gEgedJ56viVWHnRUwzomLknC2xaQWe3MCIRJOVtg7OzDKCU8uMImFPCFebiF1mHEGVUesus/7FmuIZUfYBEITcSOLHfe10c87/PqXW3lfQ2gNwRu6xtK1jqpKMTYSfF/z0tRjbaSuExZlgY+GVZv1+7jY1/gi8ewNSybTimzoMS7icrDDN/vUgcXtF5jDMTgHkwEMCshS6Dp4U89J075N27Zv8ySBl2ewqcBaSCxxWfXtMMohRjBvinzr+/ZvO2i6Xy5IievbZFURr6q+zVIHrSdWXT+OQr8hCNtAqCN+A27Q7+W7jcEkEYKhWidUZYpzgbzoyCcdxsJ2nrJYDJiMK2I0ZEVHPvNU84TVsmA4bJjeaXATS30SqFcJbeMoy5Qs65gdVcQ37f2X7Z7vhs/fJXwN+aEh1BEC2JEhtpHYgR30/zapwe3nmHFGONviFx3G9fPP15DfeTM/Fh3Gmn6+DBL8aU23iuRvF8TNmzELhGVHbOPn8yqs+j4yqYE338cA6a0cUySEeUVsYj9PA9jhm/5qArEKEP/yncf0Y7OKuJklbPp5b94UTpvy+ff5vQS7WxBXNWHdXz+GSCgjyX6CGaX41xUmedMGucHOMgiR2AZi1R/TzwVwQ4OdJRhnqD5t6LaW0MFyMaDIW/Z/JWCPRoTzLbEJfZ1pA/Zw2F97XvZz2IfPx50Zpv2cnJf990VC7AKx7LCHQ0zqCGcb2pMGm785JjGYoSM2gbDxuInD7g+I64buvCFU4Mv+PTGZgM0tZugwzkCM+KuOUEdsZnBHOSaxtE+3tAtwOYQ302nw1TFxVffXqQLJzSFkDpO6vm82DeGiv287y/tnbHxfk6Cvi2WL2RtihhnhbA2Nx0xzumdrkptDzCjrr1F1/dixBjNM+2tMBrAqaT++whYWk1li/3qNyX/5ghpr//n1saafl6uGUIW+fgz7v42VxxQOY/m8DdJb/XH+ooHYrwOESOwidpZhJjlxUeHPGzB923fzfhMSWiBAumuwo34AdnNPe2Voq/774ZHHDgx2aDGTN/vguiOsPX4VSG+mmN0BNJ7Y+M/rb9x6YhvhzWOazL7p7/jmnRvcCPwGyouEcptiTKQYdHStZbEasG1SAoYi6ciTDmcjZ+t+LBaJZ3fc5yqbMqcNltQGDg9XuDSyWfT3mmYeYyLDg45k+qZW2v5+/nIs2qMRZjbo6+l0BMO8r895TpxNiNNZX3/zHLIMmgbKsv+3tVBVmLLs1znAXF3BpoTVpq/Bo2Ff569WfX3f1MRtgxnn4CzxcvP5WAjzqq8FeQJdIKxa/Cpgc4PfRJqFZTXPqZsEa/q1zAdL1SU4G9idlFgbSfOOZBCwrq8ptqDvY9vXruYK2q0jeIPvLDG+2eMngST1lJs+/zEGnAtsqwxjIs4G1vWbtnUBYyIxGso2ofIJhoiPhjb072TL1lF5SxUsQ9fvlZdtQhUM7s39r7p+3/zffX8Msd+DQ78/vaxh6/v3E4Nh2Zb8F8/+MxaLBdPplL8OfYJPRERERERERETkGlPAJyIiIiIiIiIico0p4BMREREREREREbnGFPCJiIiIiIiIiIhcYwr4RERERERERERErjEFfCIiIiIiIiIiIteYAj4REREREREREZFrTAGfiIiIiIiIiIjINaaAT0RERERERERE5BpTwCciIiIiIiIiInKNKeATERERERERERG5xhTwiYiIiIiIiIiIXGMK+ERERERERERERK4xBXwiIiIiIiIiIiLXmAI+ERERERERERGRa0wBn4iIiPz/2rv3WEuvuv7j77WeZ1/mXOfWzqWl0yutSqfWCuNobAhtejFprIAiGlIqqRGHJqXipUZaSIwo/gMK0cREMflZxVsxmiD6w7ZGU0BKaq2GEUZ+abH3aedc9tnPZa31/f2xnn1mxlZhpiNndufzSnbmnL2fZz/rWc/6ru/3WbPPOSIiIiIiMsW0wCciIiIiIiIiIjLFtMAnIiIiIiIiIiIyxbTAJyIiIiIiIiIiMsW0wCciIiIiIiIiIjLFtMAnIiIiIiIiIiIyxbTAJyIiIiIiIiIiMsWcmdmJ7rS8vMzi4iL/58r3EdIsPW8kg2gO54yeM6rkSQY9bwy8sRY9TXJU0ZGAnsuHjeZYDbDcQhVh5yY4e5C4YLbidec8x5bLI+W587A4A2dvgdlN4D22bQs2MwtlCd5DSrlxIYD3uPEYRiPc8y/A154iPbeKjQO2FgkvJtpVR71WUlclVd0jJk80R+kThU/UoaRfROZma2Y3N/Q2GyRILTgHxaLDlQ43LPDzfegX+YVJd1Yh/1t63KCEuQEA9twq9Iv83LAHIeW2N3F9e0LC0jGXJSbwDluusTpiVSKOEr7vcD2HtUaqjDCC1Lp8YT00awV1VTKuejSxwANNLGiip44FTSqI5kgGdcprvSttwbN1SRVzUwwoHESDldbxbGU00SjyYWgTLLeB5dDQEkgYtWtIJGpX0bgxY1siWE2wGoBkLWYJI1K1S7RhFe/7FL6PWaJXzpJSi/c9BsU8w2KRgZtj1jbTsz6bbZ6Fss9Cr2RYOoYF9D14B2sBNvcdW/vGUgtPjIwn1ioSRmsRI7G52IQZrKaGwnlmfMlsWTBTehzwYh1Zi4HFXo/ZXn5uHIyEEZJResew8PQ89L1jFIxh4VgLxrB0zPegdI5BAUNv1AnalDtsWBi+689hQdcfuY9nCmNY5Os+Co6lNp/bXGmcP1OzEgqOtAVtckSDOjmWW8dsabzl/KdZXBzzwouzvFgNGbUl0RyFMwpnzPVaCmc4Z4Tk6ReJmX4DwJMrczQpN6Z0idIbhUssDBoKZwx6gZmZhpQczy/N8p+rs3hnbBvm63m4GrASSlaDZxQ8sRu6zsGWXuLF1uO7cdQk6PncL63lflnsJfo+0SRPMJgrEz1n1MkxLBIeqJKncMZrZtfoF5HVpsco9Hh8bYAHnDOiOZZbT2u5T19sYNTmtoyj0Q1ZlprIC23djdbEyI2pXUWgZt620LqGVXeEUTpMspbSDdZDMVhNtJbC9Zjx21jkLAor8d3/lczZDPNFn8I5PI7WEtGMKgUKl7datZqCgj2bZhl2gdSm3GbvoE1GHRN1SphBsIRhJGDVKqILjN2YNbdMZcvUaZWQ1qjaJZqwTIojzMJx85EvZtg8cwkL5W76bobFtI0tzDNf9Ihm9LxbP8cqJpyDnvMkjHEMHLE1niv+k9pWidYycHMscBYeTyKxOS2u7993PXp4et6z0CuZKd36+RlG4Rz9wjFbHp3ivAPH0RgeFtDzjnEwVlpjHPJ5tGYcaZt8zXGMrOaIX6JhTHKJ1vJ1zDH0HE0c0cYRKQW8L4mxIlmemy2NSdbicOAKsAiuwPsZzFog0e9to1fM4pzPc1MxJKQcNx6Pc55N5TaStVThCDO9swhWM+M3E8nH2WEXMmubGLkxW1jIxzZj52BTHhsxsan0mEHhHAnD4yi9wzDaZAwLv95HbRdDkzjrF47VJo+zLYOCszc5LpkLBIMjbcHAG5t7kc29wFr0jEJBIufemSLHXhU9wyIRzFNHx65NDQ5jUCRKn+j5xLAMDMrAuO0RomfQC6w1vZwPXWK56dMvEsMiMA4lwyISzVHFksVBTRPzHHPu9iXmdza4PhSzHtd3xJWIBfD9fJJu6CEZru9xg4K01JLqRLl7UxeICbcwwO3eAju3w6AP4wpChLrJX28a5txaN7B1c64dXlyGYR+KbvKdncFmNkHTTRSDAbZlC1RVriHKEtu6NdcZKyt5XmubfJy2wS0t5/qjKLDhINceLy7l475wBJoA/RLGNWyez8eIsWubwWgtv5f38MIytlzlbdquHugVEBO21uLmB7grLsS2bsE9/WxuU13Dylp+r0EP6haeW8aSEZ9czeN06InLgXDE6O8ssMYILyb8EPz80STkSgelx8/2cFs2wbb53K+++3/gcde2QR9W1kj/7zA0kTTK49wNC6yKxKWEBWhWPOOVXm6DN4ZzLb5nWHSUc0bvrAI3KHKh0dU7aRRIo2PGAtAuGWuHe3hvmMFoNMg1m+XXX6yGrLTleg4ZR89CLzJbtiRzzPZadm5dwczx3JE5muh5vhoCsHnQUIWCUSjX69JJjFTJ4bo48c6YLRLRHM/Uuc8G3kg4RgGq6PAO6phzzfYBbO0bo+iIqasZuyn2cO0IZpw9zHPd8xXM9fL+h2vDA5tK1t+vSRBSngf63Ty93CbalJgtC5pkPNOsMXAls0VJkxIrKV+rQGLJv0gisi2dxbwbYhi1RSIxz++uYuSWaF3NUvhP2jiiiSOc83jXY7F/DgtuJzM2T896zLlNbCn7zPUKNnfXaFPp6Htjpsy53TkIybGpMIZFzudN8hxpfVeTwFrM9UsVDSOXuVXM/TQs8/fBYLZ09Dwst/k+Y7Z0FC7XpsPCurySjw/QdLVW3+fjDAvw2Pr1nCuNTUWidOAwWnPMl5HdMxWzvZZxWzIsc/wtN31Ccmwd1qyFklGbk9ZMGRgWkZl+y6AfWF4bcqTus3nQUBaRF8abqKOnSZ5kjp5PJHNMqvq1WOTayuf7ljp5qpjn+GRH68W2G+NDnyg9LLeecczn35qjSbm/AZbafH81KIy+z/X6cmtsHeQadTJ2VtocRwv9rvaPRtHVsn1vGLmm7DlI5FuTleC6PJS3qaKj540mTerfXPOudXl6U5lz9wt1rncX+o5tA1gLjnHM7Zvv5fMsutptNNm3cMyU+b239I1xyFPEXJlr2TblY8+XiWT5tc29tqud8mubikDPJ9ruvsa7PCaP1P2c98q4fuwXmh6jUDAs8rWoYh6j8728TdvVoQOf2xkMFnqRwhmrocDM0fcJ74yeN/o+UnW5brYXKF3iuWrIasi5GHK/zhSxy71FV3MbdfTr42umDCRztMnTJk/P5/knWr63ninzvLvU9BkUib6PeGe8UA9I5E/vzJaBYHlObJMjmKd0iV53LtEcdXSsxXz/a+txk19fCZ62u7U2YL40Spfj9YXGs9zm8TDwdDVFni/bBNEM140l4+jzz1eJNuU4Hpa5Rq+i0S8cfZ/HYx1h8yDPnc9WkWHhWOjl2h5goZfHz3Kb9x92t99V7O4vurTmOHofBuRx7fN4XmpyPAwKW2+bA2bKvO2w2y91c8rmXr4XmeSJyXjJc0+iTY4qeuZ7kR3DisLl/NDziXEo6fvIsIwMuusWzWHmaKMnJM/OzSssrw15cTykivnefL7XMtsLNPHoGIB8rh6jX0bKbuw5Z+s1VuGMQT8wHLT0BhHnjHKQz6taLanGvTwvlZGUHFXdowol4zavewBYNz5W2x5NOv6zYJO5bNzNcZN5q06OUfDMlomZIjEKBc83+Z5wHB1HGmOudJNlDryDJhmxuwcuXJ7bkkHo7l3abrs8px+ds6qY9y29W8+PMcFanLQf1lLuaw/0fUE0o7XEYtlb3w9gKbQkDDNjTEPrWsZujYENmbNZPI4xNUv+BRo3prZVglWYJZzzDNwcicRK+yRrzWGc8xS+T0wNqWtDiCtgAef79MpFhuUivWKW0g8YuDkW2Uki8aI9wdeP/F+WlpZYWFjgldAn+ERERERERERERKaYFvhERERERERERESmmBb4REREREREREREppgW+ERERERERERERKaYFvhERERERERERESmmBb4REREREREREREppgW+ERERERERERERKaYFvhERERERERERESmmBb4REREREREREREppgW+ERERERERERERKaYFvhERERERERERESmmBb4REREREREREREppgW+ERERERERERERKaYFvhERERERERERESmmBb4REREREREREREppgW+ERERERERERERKaYFvhERERERERERESmmBb4REREREREREREppgW+ERERERERERERKaYFvhERERERERERESmmBb4REREREREREREplh5MjuZGQBrsSamktYMM4jmcM5onVEnTzIIZkQzxtHTJKijIwHB5fdI5qgi1Ck/qgjjaIxCzUrbUFSRctxAr4BRBebAO6w/xKKDogTvIaXcuBjAeVw1hrUxblTBWk2qGqwKWB0JTaJtHE2bqNtEFYyUPNEcpU94n2hComcRaxti09CrDRKkAM5BUTtcdDgKfAnEIr/Q9Q1V6HrY41JaX0q1cQOxwKWY2xwSWIKma3/pIBiW7GiHx5TPuWqwOmJ1ItYJbw6XHNYaqTZCA6l1ADgPbVtQt4lxMNpY4IEm+u5R0KSCaI5k0JjvrmlBFQNVhNLAgMJBNKiTo0lGk4wiH4Y2QZsiwRoCgYQRaUkkIk3+2lqSBZKF7ppHzBKQ/33pI3YPv75foiVagzcIVtMmo0kBn1zudsC7yThyVNGoIjTJCFaTMIJFjERrHjMI1mB4Wou0qaBJDge0KdFaoE1p/bkmgWGEZBgO7xz5CuU+8a77NznqBHHyuhl1gmBuEj34rj8nkuU+dhiTp8cRqpj3KZwxCg1rsWAcC9qU92+So06OIhorocG3Dauhxyg4RiESzVE4o3AGrqVwhnNGSJ6+JaJvARiFmiYV3fBLlN4oXMIXeZ+GQGwbUnKshpJRKPHOGIS62x/WYmQcPePo1s/NORh4YxwdvhtHTYJgOUxay+On541giSZ5ooF3iZ4z6uRIJDxQJU/hjNVQ07fIKCRGITGOObScM6I5quhoLfdpfUxYNcmYXIE2JYLV3WidjNM8VqM1x4zbydgrjrlW+TmHI1lLpAFLWBfgwQpaM5I5PI6WRDQjWMDwOPL4NQqaVOKPiaNkeQznmEq0lrpxmrBubASricSXtNHs2Fjqts4DcH3OTha7NufzDNS0KRExSG79HFtLua/MkzBaCzmGrD0+Hsnxk8j9OeFJgAfzNClSpqPnN5lPcI4yHY0B78AdE8POQcJRd/PN5DoGM4I1OMDhcn9Ysz7nJGtJtMfMMy83xxztEyYx132NWe6/yWvdfHTs1/n7yZ523DVY7x9rSeTtojUE80Ryn0+O3SRPMqO1RJnynJTnDcvjq7t6oZtfJn3Upvz8+hzSzT2pe88qOtZiJBpUMR+j7xM9FxgnzzgWJHK+hkSwlLcjEczTRMcoNDhyXJY+P0J3BlVIhOhpXWQtpJwPXWIU8rkEC1QhEizPQXWMFEVNE3McrbQN1jQ4g6L0uOSIdcQCeMsn6fBghkseZwWpbkl1oqy6WAwJ13O4tRpWK2gjjGuIEeoGqhoSOcc2LQyq3GmjKufconsfc1gkbwPQRKwYQF3hxmMoS6wcQFnCylru7tBAiNC2uNVxrj+KAmsTeJ+fSykfq4nQBqga6PXyMWKE2I25SXu8g7U61weQzwcgFBATVrW40uFWK6zX1TVlCXUNa3UOrtCd67jBkhGrpotHT6wDoTH6VYG1RmgS3oHvTfrBcMFB6fHecEMPa/2ubV3xUtXrfT+pqWgiqc553VFgdSTWCYvQNJ6qzYPUe6NpWrwZFh1lbfSqAmcFlD63H0hVIB07FoC2Mcat4X2uM0etow7WjV/W813rcw7JuSICLckc5to85syxGmqa6BmFvG+vaKhCwVqMJKDE1mOk6nJ/tMn8lLp61XfzS47UXL8erRPqZOt1bBUdsZvPJjVTnRzB8ja5RsnPeZfzlAd8OjoXtinPAe0x82WbrKtPCtquximItCl2MZivVSARrSERc93UVRnBchbJ9dpk/myPyyV5jstzWqQhWoOzRMB39Zen7vKGT45kubYxM5yDmFw3S+Z7grabm7zL9WMVc/1SpzyTxi5fFw5cyt8HgzLlubBORuq+L9x6ZuvySj4+5Lpocn0mfe6w9WtUuDxvT2quYI7CRUahxlzLOERCN3ePghGSox9qxiEyCpO5PxAsknygcYHV4BgFoywaSkuMgqeOniZ5DEeZ8thZr+9SQeGM0N23NOapose7SSh3Y98m55Ioja7Gyn0UzOW6tDvvSX9a1yeTvs3P57FK1490r+ftjIKjfWjkujG6PIU23fhuk+Fc3qZOjmhGa/m9ncu5q+7i2KejuTuP46NxMrnevZjPwWPruR7IuS4azTF1fGl0tWwXD5ZzTrL8Ws+1Xe3k6Pmck0ufCMl375nbOAr5WEakTfk812LqcmK+FnXMtWbh8zZtV4dGy3NOPnbs9i0wc7Qp4Z3R80brI1WX63Chy42OtVgQu2uVALM8Z1Wx6Gpuo+7mFiOQCCRzhORpk6fnE9Ec0Xw35sPRMWqJ1ke8M9YikwoMCATLc2KbHME8pUv0unPJ+dkxjrn2ntQVxbH1dDfvGFA6o+xibzLeUnf/n7p9J30ULdcxReziu3u+SSnX/cnhuphvkkF3zzSp9+rkSF0tnO+vcm2fx3AeP5Ma37n8aFJuh1uP+6P3YZNxEOxo2+lmqEnbHOCPuTkzMxJ5XI19npsn6xeT8WK43P/J5bHj81ziXY6l0ieqEGl8nlfa9brQ5bET8zVeaRtWQ85NVcz35t61mAs00ROSp/T5mM6Bx+iTazPX3du13bgrnNG4QOtbSh9xzii7NZe6TVRtvkfpWSQlRxWMOkTGIdKf1Lfd+BiFnFePNZnLqpTnuMm81SSX7/ecATmuqu6ecDIP9dJkfLCe82J3D1y4PLdP1o4gx/vkPinPUXRzS9434dbzY+zWIybjNdikNgFnRXcvlmhTytetm3OCtSRy3R9oiExynidYiccRqLtceux9V8Lh83Ok43PnMfcck7GETe4x0jH3C8X6/VS+hwlHt3+FnJ3Eu/zHf/wHF1100Ss+uIiIiIiIiIiIyJnsiSee4Nxzz31F73FSn+DbunUrAI8//jiLi4uvqAEiZ5Ll5WVe85rX8MQTT7CwsLDRzRGZCoobkZOj2BE5cYobkZOj2BE5cZO4+bd/+zd27979it/vpBb4fPcjG4uLiwpekZOwsLCg2BE5QYobkZOj2BE5cYobkZOj2BE5ceecc876OtsroT+yISIiIiIiIiIiMsW0wCciIiIiIiIiIjLFTmqBbzAYcM899zAYDE51e0Re1RQ7IidOcSNychQ7IidOcSNychQ7IifuVMfNSf0VXRERERERERERETk96Ed0RUREREREREREppgW+ERERERERERERKaYFvhERERERERERESmmBb4REREREREREREpthJLfB9/OMf5/zzz2c4HLJv3z6+8IUvnOp2ibyqfOADH8A5d9zjsssu2+hmiZxW/v7v/56bbrqJ3bt345zjU5/61HGvmxl33303u3btYtOmTVx77bV85Stf2ZjGipxGvlHsvPOd73xJDrrhhhs2prEip4kPfehDvP71r2d+fp6zzz6bm2++mYMHDx63TVVVHDhwgG3btjE3N8db3vIWnnnmmQ1qscjG+2bi5o1vfONLcs5P/dRPbVCLRU4Pv/Vbv8XevXtZWFhgYWGB/fv38+lPf3r99VOVb054ge+Tn/wkd955J/fccw9f+tKXuOKKK7j++ut59tlnT/jgImeS7/iO7+Cpp55af/zDP/zDRjdJ5LQyGo244oor+PjHP/6yr3/4wx/mN37jN/jt3/5tPv/5zzM7O8v1119PVVXf4paKnF6+UewA3HDDDcfloD/8wz/8FrZQ5PTz4IMPcuDAAT73uc/xt3/7t7Rty3XXXcdoNFrf5r3vfS9/+Zd/yZ/8yZ/w4IMP8uSTT/LmN795A1stsrG+mbgBuO22247LOR/+8Ic3qMUip4dzzz2XX/3VX+Xhhx/mi1/8Im9605v4wR/8Qf71X/8VOHX5xpmZncgO+/bt4/Wvfz0f+9jHAEgp8ZrXvIbbb7+dX/iFXzjhBoicCT7wgQ/wqU99ikceeWSjmyIyFZxz3Hfffdx8881A/vTe7t27+Zmf+Rne9773AbC0tMSOHTv4xCc+wY/+6I9uYGtFTh//NXYgf4LvyJEjL/lkn4gc9dxzz3H22Wfz4IMPcvXVV7O0tMRZZ53Fvffey1vf+lYAvvzlL/Nt3/ZtPPTQQ3zP93zPBrdYZOP917iB/Am+7/zO7+QjH/nIxjZO5DS3detWfv3Xf523vvWtpyzfnNAn+Jqm4eGHH+baa689+gbec+211/LQQw+dyFuJnHG+8pWvsHv3bi688EJ+/Md/nMcff3yjmyQyNb72ta/x9NNPH5d/FhcX2bdvn/KPyDfhgQce4Oyzz+bSSy/l3e9+N4cPH97oJomcVpaWloB8wwXw8MMP07btcXnnsssu47zzzlPeEen817iZ+IM/+AO2b9/O6173Ou666y7W1tY2onkip6UYI3/0R3/EaDRi//79pzTflCey8fPPP0+MkR07dhz3/I4dO/jyl798QgcWOZPs27ePT3ziE1x66aU89dRTfPCDH+T7v//7eeyxx5ifn9/o5omc9p5++mmAl80/k9dE5OXdcMMNvPnNb+aCCy7g0KFD/OIv/iI33ngjDz30EEVRbHTzRDZcSok77riD7/u+7+N1r3sdkPNOv99n8+bNx22rvCOSvVzcAPzYj/0Ye/bsYffu3Tz66KP8/M//PAcPHuTP//zPN7C1IhvvX/7lX9i/fz9VVTE3N8d9993Ht3/7t/PII4+csnxzQgt8InJybrzxxvWv9+7dy759+9izZw9//Md/zLve9a4NbJmIiLzaHfsj7Jdffjl79+7loosu4oEHHuCaa67ZwJaJnB4OHDjAY489pt+PLHIC/ru4+cmf/Mn1ry+//HJ27drFNddcw6FDh7jooou+1c0UOW1ceumlPPLIIywtLfGnf/qn3HLLLTz44IOn9Bgn9CO627dvpyiKl/w1j2eeeYadO3ee0oaJvJpt3ryZ1772tXz1q1/d6KaITIVJjlH+EXnlLrzwQrZv364cJAK85z3v4a/+6q+4//77Offcc9ef37lzJ03TcOTIkeO2V94R+e/j5uXs27cPQDlHznj9fp+LL76Yq666ig996ENcccUVfPSjHz2l+eaEFvj6/T5XXXUVn/3sZ9efSynx2c9+lv3795/QgUXOZKurqxw6dIhdu3ZtdFNEpsIFF1zAzp07j8s/y8vLfP7zn1f+ETlBX//61zl8+LBykJzRzIz3vOc93Hffffzd3/0dF1xwwXGvX3XVVfR6vePyzsGDB3n88ceVd+SM9Y3i5uVM/sigco7I8VJK1HV9SvPNCf+I7p133sktt9zCd3/3d/OGN7yBj3zkI4xGI2699dYTfSuRM8b73vc+brrpJvbs2cOTTz7JPffcQ1EUvP3tb9/opomcNlZXV4/7392vfe1rPPLII2zdupXzzjuPO+64g1/+5V/mkksu4YILLuD9738/u3fvPu6vhYqcif6n2Nm6dSsf/OAHectb3sLOnTs5dOgQP/dzP8fFF1/M9ddfv4GtFtlYBw4c4N577+Uv/uIvmJ+fX/89R4uLi2zatInFxUXe9a53ceedd7J161YWFha4/fbb2b9/v/6CrpyxvlHcHDp0iHvvvZcf+IEfYNu2bTz66KO8973v5eqrr2bv3r0b3HqRjXPXXXdx4403ct5557GyssK9997LAw88wGc+85lTm2/sJPzmb/6mnXfeedbv9+0Nb3iDfe5znzuZtxE5Y7ztbW+zXbt2Wb/ft3POOcfe9ra32Ve/+tWNbpbIaeX+++834CWPW265xczMUkr2/ve/33bs2GGDwcCuueYaO3jw4MY2WuQ08D/Fztraml133XV21llnWa/Xsz179thtt91mTz/99EY3W2RDvVzMAPZ7v/d769uMx2P76Z/+aduyZYvNzMzYD/3QD9lTTz21cY0W2WDfKG4ef/xxu/rqq23r1q02GAzs4osvtp/92Z+1paWljW24yAb7iZ/4CduzZ4/1+30766yz7JprrrG/+Zu/WX/9VOUbZ2b2SlcjRUREREREREREZGOc0O/gExERERERERERkdOLFvhERERERERERESmmBb4REREREREREREppgW+ERERERERERERKaYFvhERERERERERESmmBb4REREREREREREppgW+ERERERERERERKaYFvhEREREptQ73/lObr755o1uhoiIiIhssHKjGyAiIiIiL+Wc+x9fv+eee/joRz+KmX2LWiQiIiIipyst8ImIiIichp566qn1rz/5yU9y9913c/DgwfXn5ubmmJub24imiYiIiMhpRj+iKyIiInIa2rlz5/pjcXER59xxz83Nzb3kR3Tf+MY3cvvtt3PHHXewZcsWduzYwe/8zu8wGo249dZbmZ+f5+KLL+bTn/70ccd67LHHuPHGG5mbm2PHjh284x3v4Pnnn/8Wn7GIiIiInCwt8ImIiIi8ivz+7/8+27dv5wtf+AK333477373u/nhH/5hvvd7v5cvfelLXHfddbzjHe9gbW0NgCNHjvCmN72JK6+8ki9+8Yv89V//Nc888ww/8iM/ssFnIiIiIiLfLC3wiYiIiLyKXHHFFfzSL/0Sl1xyCXfddRfD4ZDt27dz2223cckll3D33Xdz+PBhHn30UQA+9rGPceWVV/Irv/IrXHbZZVx55ZX87u/+Lvfffz///u//vsFnIyIiIiLfDP0OPhEREZFXkb17965/XRQF27Zt4/LLL19/bseOHQA8++yzAPzzP/8z999//8v+Pr9Dhw7x2te+9n+5xSIiIiLySmmBT0RERORVpNfrHfe9c+645yZ/nTelBMDq6io33XQTv/Zrv/aS99q1a9f/YktFRERE5FTRAp+IiIjIGey7vuu7+LM/+zPOP/98ylKloYiIiMg00u/gExERETmDHThwgBdeeIG3v/3t/NM//ROHDh3iM5/5DLfeeisxxo1unoiIiIh8E7TAJyIiInIG2717N//4j/9IjJHrrruOyy+/nDvuuIPNmzfjvUpFERERkWngzMw2uhEiIiIiIiIiIiJycvTfsiIiIiIiIiIiIlNMC3wiIiIiIiIiIiJTTAt8IiIiIiIiIiIiU0wLfCIiIiIiIiIiIlNMC3wiIiIiIiIiIiJTTAt8IiIiIiIiIiIiU0wLfCIiIiIiIiIiIlNMC3wiIiIiIiIiIiJTTAt8IiIiIiIiIiIiU0wLfCIiIiIiIiIiIlNMC3wiIiIiIiIiIiJTTAt8IiIiIiIiIiIiU+z/A+mmRpTaA1tF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840" y="3040855"/>
            <a:ext cx="6057901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90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및 전처리 과정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2200" y="3359119"/>
            <a:ext cx="288091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Chroma Frequencies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- 12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반음으로 표현 한 그래프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음의 높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낮이를 나타냅니다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sp>
        <p:nvSpPr>
          <p:cNvPr id="3" name="AutoShape 2" descr="data:image/png;base64,iVBORw0KGgoAAAANSUhEUgAABPgAAAINCAYAAACjyMEKAAAAOXRFWHRTb2Z0d2FyZQBNYXRwbG90bGliIHZlcnNpb24zLjcuMSwgaHR0cHM6Ly9tYXRwbG90bGliLm9yZy/bCgiHAAAACXBIWXMAAA9hAAAPYQGoP6dpAAEAAElEQVR4nOz9R6xlWZ7f+32X2+7Y603YjIh0lZmVldWG3c1uPJJNUoaQhhIeoDcRpLEgjTTQnOBEAgQIGmkg9zQQZKAHEo9NPb7XzXblTXobGebeiOuPP9uttTTYN6O6oRHZAoQr/T9AoiIi7zl3n73X+v//63ejqlSMMSKEEEIIIYQQQgghhLiR9P+3L0AIIYQQQgghhBBCCPEfTgI+IYQQQgghhBBCCCFuMAn4hBBCCCGEEEIIIYS4wSTgE0IIIYQQQgghhBDiBpOATwghhBBCCCGEEEKIG0wCPiGEEEIIIYQQQgghbjAJ+IQQQgghhBBCCCGEuMEk4BNCCCGEEEIIIYQQ4gaz/yEvCiFwfHzMYDBAKfX/6WsSQgghhBBCCCGEEOL/p8UYmc/nHB4eovXf7e/g/QcFfMfHx9y5c+fv9I2FEEIIIYQQQgghhPj/d8+ePeP27dt/p/f4Dwr4BoMBAP+zh/8TmpixaCJDB5tp5KfnME4Vv70ZeLbShAjfzCN/WX/IefUlv5f8M27lKZMqsJMb6hD5afmMSOCD5B57hSLVikRHNpJIpsHpwEVtmDewkUQC8Ea/4i8vci6ryChRWAXHq4ACEqOofCTRirO1ZxZqetrxzoYjREh1ZJREYoS1V5yW8KAf2U49Y9cybw2fzhzzFqxSHOSBW3lLqgLfrhKaoNjPPW8MZ6TW8+HlBm2ANioyE3nYn5PYwPN5jyZqNpKarbxEqUiWNHxxvkEbNZqIVpE6ahIVWAfDfrZmnFf0i4rZIudynWJ0JLctedLQLyqUgro2XC5yplXK2hsyE7g7muFcS1k7vDc8m/cAeGv3AqVgVSYM+yVVZSlrR5Y0jLbXrKYJJ1d9mqC5sz0FQJsIgG81k0WOBpSK1F7jdGTYX3M66XG06nG3v6CXNDjXMlvlbG8sUCqyXKaczQumdYJRkYW3aGA7LbE6AFB5y4syIzeeXHs+m2cMLPSdp9CeFsXaG+aNZu1hL/Pc7y85Xed8uUhYttCz4CNUHiLwXz+Y8MZ7F+hccfpJzsmsR+5ahnnF2bzg1tYM6wLFfosZaFCK5txTzzSDD1L0OANnoZdBlnSL/vkFbA+IP3wX9eIElkvi/i5qXcLVlPDDH6CPj4jjEXFrG3V1ifr6W+Jrd4nGoq6uoN8nOoeaTFFfPyU+uE3c3UP/+kMoG9gag1bw2RPIE9jbhBAgTeHxEQxyuHcLfvEZ7G5AG/AfPufoL1P+1dM9lAKrImuveLKEWR0ZOMXtAtoIVzUUVrFqI385O6VUKz5I7vGDTRi7bi1qBfd6Kx7ePmd6WaAUbOwscf2Ir+DJ4018UIzyCqUjF4scqwOTKmPWds935GqcDjRBUwfDTr7mF5dj5o3in9w6p8gqvjzbxKhIRBEiNEETUIxczeu3LgCYzzIab6haQy+pUQp2X1tghormKkKAl0+HhKAxxjMrU4wK+KhJjOdynXF3Y0ZR1FxNehzenxA8nB4NqVrD4f6U4lZk8cTQNpq6tnxxvsG0dby3ecXBa1NmLzMWqwxnWpKkZV0lfDMZkpnAneGMSZnhdCBzLWfLgjYoLpuEL+eWkYs86lf0XQNA2RqerTOerTTbaeTZStO3kb0ssmxh0XZ/G/qyhibAw34k0TB0AaMiR2tLqiPP14rLMpJZxcN+RClYNoqrptsHMcJbw8iyVfRs5HujBevWctBfkiUNX11scNU4cuPZTit8UFw1CRp4Y+OKs2XBh9M+TYDcwNB5Kq+5lZc8W2fkJuCj4nbe1ap1Y7ksU6ato/SKg6xm4GoON+asyoRnswHH6xSAle+u8SD3HK8tVnWfcd4qziuFUbCVRJyOtFGxlXhOK8NVrXhn1NI3LVeNw0foW4+PirFrX73/KGkJEZ6uHPd7DcvWcFJq7PVfNN/PPc9WBqPg/dEKqyO/nPQoPZS+237Hq4iP8KCvGLjIVa24qLutOEgUhYlMGlg1UIfIi3VNoS0NgX96YHlZalY+4gN8M2844ozfyg/YSDVfThuufMmWyVmGBoXiwSDlqoz83H/Ja+EeY+dwWjFrPD1ruKxrTtQF4zDC48lVQqYtPkYyrXltaF9dU+Nh2UY+Ky8BiERWasG79i6FVTQB9gtNYSLPlpE6QNkG7gwMVQv3+t19uqoVQxdZtfByHblVKN4aNvxqkmBV5M2hZ1JrVl7Rt5G+DfSsp29a6qD50WXOvIns511d/qOdJavW8HydcjuvqKPm350lTKrITq54b+R5d3NCjIqTZc63q4xFqxjYyNqD03C81mgFhenq1LJVPJ4Hah/4s+bfcl9/wFRfsgoX7PGQA73BR/HXvB7f4fsbGd9MPX8d/oJ/kv0Rv70FL8vup6M7aeCLmaIOkcrDk3JOqWoeJVvc7WueLgKbmaJvFa/3PYmJnFWar2aKszLw+7uKTMNu1lB6TR00n88NF2VgN9fsZ4HNxPN4YTmr4M1hV6MTHXnYK9EKSq/5xSRl7bs9sJ1GZk1XC/7+dsPzleOkgq+mLfcGlts5pCai6NZsbiJHK01m4FbRUnrNpmsobMvzdc5uWrOTr8mThuGgpK4M1gbmy4x5lTBIa8rGcr7OaIKmsC1v3jqnKi2/ernLRlJjVGDeONqoebQx4WxR8OG0x1YaOMhKVq3h/ngGwHi0Jkb42ZMDCtO+6i27/SUAjTecLgvW3uCj4umq2ze7aeRhv6ZvG4zqZpC1t1gViCiW3jC0DVrBorFUUfPmeMqwv2a1Slg1jlXjiBFKb0m057JO6duWextT6qYbeV8uCjayisQERoMVJ1d9Xq4KDnsr8qQhsZ7nkyGLxmJ1pAmKOmoO8xW7wyWTZc6qsfioKWxX30d5xbJ2HO5PyTYD3366wbN5j8wEtvI1WsGot2Z8q2RxkvDysk/lLQ8OLsm3WpqFYj1PcFlL9IoYFaM3PWEdaGdw/rzPeHvFYpKSJJ7ebo1fK2KAGBW9N0w3s00a2hlUM0u5tizXGds7M3xjGNxt0KlGjxPak5L5U4dSkd5BS6jh6nlOmrVUZTcjfnI5pmc8A9egVeS0zHlRdvcwN12PWXvFm4OaaWPYcC1vbF+xqhLWjeG8zMhMINGe8zrlqrY0AW7lDUtvuKo101qxl0WcDqQmsptWnFYpishH04TNJHC3aLEqkOjAaZXwfGUIQKLhm0VXH4jQRJjX3WzZd4pJFThr1+zYnFXwnMYJT8Iv+SP7xwySrp6ECP9y+a+ZLD4l0tDL7uNMzqF7nyQmLPSMJGYsOKPPDj9M75AZxUXpMUqxU2iMgpNVIEZQCiZNw6/iXzGvXvBm9g/ZYYNUG3ZzyxeLBS/NMX8/fZ1HQ8VJCUbB6TrytJyza3u8t2lYe8XJOnBQaMrr88zIdb1p5RUXZeRk3fLSz3iUbfC9seLpsuuvm6nieBnIrOLRAM6r7h5Dd/4pTGTpFcdrzdpH9jMYuchJqVh6+PtbFW9sTng8GfGTy4zMwO3Cs241he3mgY9mmtd6ka8XipHralaiITeBL+eGnu16+ffGMxa146RKebYyPF91NeutYWQva3m2cvRt5H6x5mid8XSledD3DK77e9+2+Ki4qB1tUDwaLLiqun4/TmterDPqoPlg54K6tZytcnLbcnhdi55ejlHXZ61pndCiaILi6cphVDdrbSWRi1qRmoi7nhW+nCterALztuHdjZSd7lvSBOjbSBUUl7XiUd+znXTr+euF5dNJwGrFb2/B0EXaoDgpFeugOFoGLqqWcWLZyhRlCz9dvuRQb3GrcCQaBk5xv+d5vtI8W0Yyo/j+RuR4rfjxecU6NizVikhgmzFjmzBtGxax5O3+qPvMy5JMWzZTw0nZYJRCo3BKMU41TYDdvOt/zxeBJgR+Z8eQm8ifvQwct3MCgdez7mxrNNztay7KyJ1edw8u6m7fjV33n2cV5EaxlQRelpplG3nY7+7Tl7NIiPD6sJtBUtP17wi4697w3dy7nXYzWGYV0ypyWlW81s/QwLzp1v84VexlMG9hWsPAwbyB2kceDBSbSeSyVmQGTkqYVJHCqe6cHiL7ueIwj6y8og6wlwYK67teqv2rM/N02Z1nq9KiVORqUXBZZozTklFR4azHe03bas5XBbuDJc56jAk0jcEHTX9YUi4dTWM5/K0VKMXym0gICmMjvtbY1KNd5PyoT543FKMaN4ooDbEFZaFdgBsrQt3t49hAPe+eoesHykvLxWWfZWPJXUuMCqMi/aLEmEBdWxZlStkaxllJ4y1fzwYcrx2zRhGv6+cX066OBWAr02yliufLwElZ81Q9R2NIY0atakZhRKFSnuin3Al3yJTliDMA3k0O2My65/2gD5tJYNM1fDhNGbjIQd6ynVQcjBYEryhbR91qZnVCP2nYGy1YV46X8x6Fazld50wbQxM0bYRpo9hIIodZxTsH53ivaH3XA4NX9Ho1SdFSLW13jv1+ICw9828NSsHg9UCsI6sjRVNaziY9fFDcv3cFOlJOE4wNtI2mrBy9XsXggcfPI2ZwXSQ8mL0Mf1ry8uOCPGsotmsmxzlNY8jzhhdXA6rWkBjPurUYFVl7y0nZZQvfLA0n68AwUeRGcVaV/G+O/uevcra/i/+ggO+7/1puZlJ0yGh0JDNdw090JNWawngyYwgREh3RyqGUwamURGc47Um0BSJGJUQCic5ItSIz3fCbm0imI4kOLI29PnB2AV/PQqqz6++ncBoSfR3waUWMXUN0usVGhVOOVCeECJnp3jtGiChS3b1vYVp61uCjITMJdegCvtwECtOQ6UBuUoxSFKalb1NS21KYlFZBExW5ifRtTWI9PZtSB03PKvo2oFQkd4qeTWmCxqiu6digSXVAeUPfBgY20neRYBMq2wV8hTUUVtF33YG+jobaprQ+Rasu4Bu4BOc0LjhaZejZriMNXIJSYNqEgQskwWKDI3eKYeIxLmF5fU0D1y26VwGf0rQ2+U3ApwxOBwbOs7IphUnp24a+UzinCTa5/n4R7RLWNqUNXcAX6AKgnu2GOQCrLIVJyY2nMJ7cZNfPwtMzniYqFIY2aOC7+96yMCmZSfERMtMNNYou4OvblGGaoFPF+vqz5dYwcJG1TRm4BOsCvVRjUg1a0SSeOtEMsgSdp5BYKFLIr7t6nkCREgcFap4BntjPUUZBXRGGBXqWEwcFcdhDtSWql3W/NxbVlDAouoDP16heSuznxGGB7mVdB+1noPX19026gDEEyNLuz4oU+nl3Tb0MWo/PEmYuITMZSnXNMqJIrvdDortDXxsh1ZBqhdfdnjOqJdEZuemGMnPdaHvWM3QJ4XrdDJMGl8TrUCXFhy74UDpS2RSrA41PaeN3z1e9Cvhc6NZ0brr11bcJPRfp2fT/LeDzUdGz6tUaxCXdesPSd1xfS4JJFU3SdaClTfBBY40n2L8d8FXXz7pw0NiEYZIQPKxtgsMyTBKKNKKcoUVTR9vtzejoX399dAnYhMRqEqexPqFn01f7rW1TnA7kVrOyKW1QlCEhM47cRHoWerZrwgZDblIy0w1SqdbXtSgQoqKNXV1Ndfc/jtrVUyiMx6hIZhzZdb37ru7lpqsHPihS/5uArwvhNLkJ9GyDxtK3zav6U4Uu4OvZ7rVV6Pb4wCWsbEpuMqzi1V7UaHo2kpuU4jrg69lA30ZMdFTX902hruudYuAqTNvdr9x0+yii8BEK05IZh1Ndz2iiJtVduJGZ7/5MXX+dJdWKwjT0rKEKjjZ296W7DvPq/YvrnpOZhMJoYjRkxrwK+L57P3O9zq2OZCZ71du06vpVV1e6+7s2XY/wcN2fIqmHVnefyCmF0xZiIDeOzGh8jHjAKY0hue5tGqc1NkScTnFRo1DXfSxggsOpFKcdidY41ZJog1MKoxKsSlF4nEpwyqKJOK1JtXt1TSpCoyNWdXsoXPdXp1MSrVHwat0lOgIRrwOptkTd1VL+xuf8rn9nRlEYTapTnO56ZWUMge/6Y+hqtjW4oMlMRu27uUABPduirtd/z3Ld89JX67ir6wkxKhbX66W9Xr/Q9fdUdwfy7Drg81GRaE+MAa3sdU1z3a9JcCpF47CkpDrD6RYd7aual5luX+YmkOiue8QIVtUYBYlOSbUh0Z5U6+v91pKaSG7M9XzhyY0m05HCaDQaqzSptiQ6kGp9fX+69Z5eH4AjmlRHerb7LEZ19yzE3+yBOnS1oDCazCSkGpxurp939zVdwNcd2DNjyAwUprner7qbG0z6agYprGLgAnXoAj5sQvQpAws2OtbXc0BhDQOXkHj76vVGBUJ03Zxgf1MnuuceURgGNrmeOTwxcv1a8yrgG1yHYbUyLG2Kogv4cuNercvCKHpWvwr4tPpNwBcx9Gy3DmK0mOueMnDdHKNjgopdwGdUF/CVvruGgUuoYjfy9mxK30JiPAPXsrTp9Z95CqtIXDe/xfibgM8GTd92YVdrU1TsAr7v6vvARVTo+kaWhq7XXfeKvg1oFRk4zzAJKJewsClW2a5HJZomUViXkDhN0F3AN0w9IQTaBCqXMExalEtInKefgPd/I+C73rw+VbQJlM7iWotqEoYuocUwTFUX8GUJbRrAdQFfP9UEoHUJqdMk3uKCu35+/tXzWJiU3LhX+yZETURRGEUTzKv7rH2CiZb19edPtGflU0pjsaqrJRFDaQyVUdd7sAv4ehaKtgv4MpO+mr+d7r6maBMyY18FfN/9E2NX/5z2AF0N1R6rwnW99RgStDLX9dC8Cvi0MijV3XOlDEqZrp7Q1RRDgsa9quXfnS2MUqS6+4GR0/5VwOeURmNRSnf1lxSnDIl2WNVglCPRGdl1b+nqTcCqGqfT7vNF9aqGfHeeyUzXm7raF3G6wYaURKdkRpPobgboZoRw/Zrf1HOATF/PHGhSrQnxu/NbIDPd4blnu1mgW7/ZdV1pIepX80Cqv5tj1N86/xUmkBn76j37NiUGR9F2nyu5/rzdbNGQmeR6Tgmv5qPCtH+rv/uoWHtHoxR921D79HofKwqTYlVXkypsV5eu1+F3e/27gK8NCU1UNEqRmQSjvruW7rNnfyPgS6/ru1OaVGeveuN3166UetUTerZbz5lx3Wt0d1gvTLj+Xt0PsBMdcKoh0ba795pufaiURHc1vps7WjJjSHT33L+7PqegQWNUSyR060onOKWxRBLdzTJORZyyJNp2M8h3AZ9WJNq8mgO6feKB7pnlJl7vmZpwfSbXRIzmuhd2a8UorvtRNzN0/Znr+9Gt2fb6DK9Ut1bD9UxlVBfw+aj+Rj7wm7k3M7yaCxLdPY/uOr6bzb6bnaEO3d5PNVQaiPHV3JaZ79b+b95PA5rvvqbbA90PyLrzZ/cDRP/qzOyvz7OJ7wK+xqZUNqVvIwMXu4BPa1qlr8+WzW8CPrqAb+ACzjkaLMO0Ba0wSSR4hXGRNmpc0gV8lUu6GT0Bl14HfOY64KvBpYpw3Rejgjq5DviSgHOWynb9L7f6VcA3cKEL+KKFNsFiuxng1dk7oQ5dwGfib+pYV1/NdR4TXs2hGnNdF8GqFKtSjHJYleKuZ69uXWWv7nlXP7o+kr064zfXdaYmaIXFUWPwIaFvNQNXY71jbrv+vTApTTDUqqtRVfjufNPVKq8Vrb4O+LSi5yBNNGXdBXzDLBBaD64L+IZpIKqITRS173qVD4phkoCOOHcd8NFlKj0XGaYeX0dM+jcCvizBp4Hl33h23iU0GHKnmNsUiyE1Ho29PmdbctPdp64mhr+VfcFvcra/C/k/2RB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An4hBBCCCGEEEIIIYS4wVSMMf77vmg2mzEajfj1P/nvgx9wvCxYec1r/SWTOsXpwKKx/GqasZMG+jYwbTSTRpNoKExgM/GcVZbjtWZSRzZTRc9GnAKluu8zsIHLWjNygZ4JDJwnRkUTFTtpxZNlztJ3GWUbu7TS6YiPCgVEYOUVpyVsp7CXeoyK1KG7lqM15Kb7ZrtZ4HbecFlbzirNaQlada8rTGToArNG46NiJ/VsJg0D13JVOy5ri72+5qFruV2saEL3tRtZRQBeLHqclAmbScsbm1coBRfLnMQEztYZTdD0Xcs7r51gXGQ9cygdqUrLfJ0SoyJERT+tsdZT1ZYsbWgay2SV4a//fWI8WkFiPAGIUZHalsk647JK2UwrjOoe+fZwiVKRL8+2OKsScuPZTiu2izU+aE5XOfOm+3xOR3rWc7xOiEDPBFITuawNALkJXNWGs0pxpwiECEaBj5CZSGECZ5WhiYpMRwa2e32mA01UPF87xs7z0wvDdgb7WSQzgXmrsQoyHTkuNT7CrTwwsJ5la5i33XpoAmQGnIq8MSh59/CU0Z2aZgHlzFGuHcPNkhgg3wvY3QQ1TInTkuWnLdXKMjhscPdz9Af3ofUwX0EbYFkSLlbou5vEH7yFmi/gcgJ5BtPF9ULZINy7C1qjZlPUl99CmsDuFuHePdRsCiGiXp4Qf/IZcdWg/+Atwvvfh6pCTa5Q0xn88gviskb9gw8Ir7+OevIEdXpO+PNP0e/fJb75APX1EwgBnIPzCVQN5/+3K45OR1gT2N+ecXnVo2otg6xiVTuuyozHixwfFU2E0iuGLvBab80b+xcAWBcwLmDSgOvD8qXFpgFtItXSMJkUnCx7JNqTWY/RgdNVQYgwaRzTxuAjjJ3nIK9QRJqg+elVj2ULFxUMnMJpqDz4GFk08O2iZBkrXsuH7OYKpxXJ9T5+svB8XJ7iomND9Ui1wcfINKxZqjUaTR5TFJpcWXJjOfYTKlUx4YScIbthH48nxdHQcqZPmXPG/fA9DpMBmq7mfFVfMNXdvbgf7rPpEs7qkoqGtSpx0RFVoKFhrZYUcYCLjoWed3sgFvRjwUv9gll8yVDt8759wHZmcBqWbeSb5ZopC+6aTT4Jj6nVmiz22QibFCplFSsWesFKzaninDquOeB1FJqlmmJJKdUCHxs24h5BBW6xg1MaHyOr0LCk5N3eJk4rAjBOoPawm0EV4PkyclV57vYtowQWLTQBQoTKR0KEr5dLGlo2TYFRCh8jA2u5rGsAruKSnJRtl7FfWM7WniZEDnvdr79uLthgwN0iY91GjqsVd/KCzCi+XCzRKLaSjGXb8i1HGCz9MGDP9hknlr5TnK09qdGkplsv51VNojVWKZRS9KymZxXDRPFiFZjULVYpQoSVbxknjnHS1SerYTNVfDX1nNQlFsVBnjFOFPMmEoFRoli33X8WNpIbuJ237GcVy9byeJWw4QJthJel4aqGtwaBaas5LRVbaSTRkVnTrfFprTivIm2I5EYxqQP7RdevZnWkCd0eGDrNvIk4Dedly1fxiKv4jJeLX7LdexunCy7Lr/GhJoSWujnlYPz3ucX3WKk5Z/4rGr8ks2Pm9Qtyt0luNnDkGOVwMcWRsh936BnLE39GpUruxkNWscEpwyUTRnHI3bzHfqFYNvBkUWO1YpxYXhsofn9rzWF/QdVYSt/d1+1izXi8olw7ZquMEBXj3pqycoSoGPZLrPNoE7FJYDVLCEHxp08O+JMXhsIqhgmcl5HCKrSCjyZLlpTcT8b4GOm7bv+8XDfUwTN2CT2nuShbrnzJuT7jSfVjxuldUtXn2eJH9NIdDu33eVL9mMYv6af7lM2EVfWC26M/ZNmeMV1/y+uDf8ogbvBl++csqzNCrDkY/Bbb3CUQutkgbrOXZKy8B6BnDU4rjtYlAHeKDIC+UwxdNwgsmshlFTkq18QY2Uoyah849QsqVXGunvJy9SF1c8Fm/x20cpxOf0Qvv0/VTPB+wUb/bawuaMOKRXnCIDvkrv2AURjx1mDAOAGrFN8fN9zvLcldy6J2lN7SBMVOVjKtE6yO9GzTzUUK1q2lDYpB0jCpEqaN5WjtyE3kndECHzWPFzlNVMyabr1OGsXDXktqIsdry1biOS4NqYa7Rc2yNXw+t/RtZCvt5jatYFIrDvJAGxQvy64GDWzgQa+7dz+5LPh6HjktG7ZSx3amKKxi1Ua2Ukg1GBXJTGQz8TgVOaksTnWzndORw6xhJyv5dtlj7RX59Vzx6TxhUise9D1j55k2hjYq5q1i2XY9ZiftZssmKpat5mitcRpy081IMcJlDZsJHK+7GqKIlF6xbLuvGbhu72+6wGWjKUzkrFJ8eNmilGIvNxzmMGkgM4qDLFCH7p4q4DAPFKb756oxXNSGZQtOwVYaKEwk0YHMBEau4aRMmTQGp2Avq7mqLT4q7vXW9FzLpEqIKHq2Yd44mqA5LFaclRnz1rKTVry+d0lVW44mA4yO3NueYGzgalKQWE9/UDKfZfzVy10WreZ2XjNvDS9LS+mhifB0EVm3EasVqYHSR7ZSzRvDiFVdTZ23mp+ed/tmnBhWbWS/UNwtIt8uFbMGNhJF5SNfz2vGiSUzCh+70WvtA9uZYSfrnmsdujnC6a5flR6mVWCUagr73VzRPbdRopjWEaO6vWkUrH3kqoqv+sa86d7zw/kVpVqzyZi9JCOzir5TTKrIi7LkH+3nnFfd96w9fDVfk2nL+1sJiY5c1eADHK08MUaMUvScZlJ5MqO5qCtaIpsu5aAw+AB16K7jw+mKkUnYSA0v1jVDZ0m05qpuuPQr9myfrcyQaIXRsH/dx52Gnu16d6q7/nG81iQ6spcFqqBwqltn5xUMHTzodWegnvV8u0z42QVEIhupZiuFF6tuHvvhVk4Evpq1aKDvNMu2q4dbaVf7LyrPvb7l+dJf1zxPGVoAmhhIVPd1qTa8PnLsZrD2MHaRlVdsJYGR8/io2EwaqqDRwE5WsmotbdQ0QXFaOTacZycrqbxh7Q1baUVAUXvNyzLjbm/FrfGM+Tolsy1la4lRUbaWWZ28OpMOXEMTNF8tck4rzartashOGpm33bpbtt1au6y6+zxw3Tlw0SrOykhhu9+vvXp1Jl628W+tx65vabYyRe27Pz8vW9oYiRG2M4u+fvlF6bndt4TYrd3L0qMU9Kxm0XRdaDszaODpsuYkTDnQY47CFRsMeDTImVaBk7rkVpZTWMXzZc125jgsNIs2clV1ZzKnu/moDoFhYtjNFKWPTOvInV73+Y9Xv4kEDgtFYbs6PrCRp8tuX1W++5r8+uCbm0h7fbZLTPd5NRDozoHz5jf3uQwKpyLTRmEVbCTdvf/uuxrV7bEqdOvlqooME0Xl4dmiITGa3Ghu9zSbaWRSd9cwayI+wFbWfUatYOgiZ6XisgoopbhVdOfE0kOiYWC7tXhVdzV8aAMvSs39wrPymnmrGLmAj4o2wlWtyAzspp4N56mCYtIYVl4TI+xn7fW+i9ztlWSmxeqAj5qzdUbfteS2JbMtjdck1jPqlaRZS7HbQgCdgbtb4C9KYhVRqUL3LKsvamKrqFYWl3pW826Wcs5jXUCbwMV5n6N5n0HSoIk8XxVspxU+6uvZpbk+Eya8XOVkxhOi4rJ2QHfPpo1hM2lZe8PAtvRsy7RxnFWO0ndrpImKy6p7ZpnpZuXTEmYN+BC51dO8N6rZyypKb2iDwulAYVtKb9ktViTG45wnSxuyfotJAr7WuH5Ap2B6mthE/CqiLCgLsYXlseXF2ZBF7fBR89r2VbePZj2+nfe7/ZLWJNozTGuuypRpnVAGjVGRgW2JKBLd1R6jIsvWclYltBH6NlB6TaIDh3mJ04FVazlaZ4xdy2VtaaKiMF0OsZlWNEFzvM7QCjaThsvaMWs093sVTVA8WaVUQTGygUQHjkrb9UQXGLnAZtKgiGgFXy3gf/jrf8F0OmU4HPJ3IX+D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BVjjP++L5rNZoxGIyb/1T+n//d+iP74E/j4MVgDVkPdQurgcLt7wdEZ1C3xao16tAvDPry8JF4uqD+ZUV5oituR6CO6Z9C54fxHcDkrqBpLYj2HB1N6jxRh6QGILfzlX91ilNRYHThd50wax1ZSs/KGz+Ypk1rxD3dXvLF9SZK0KAVpr6WtNKcXfaZlyv5gSdVYjA7cenOG0vD0kxFaRfq9irbVxKhYlAmzKsXpwDCtmFUptdc4HTgrM65qi1YwsJ4AlF6zmTTc6i8pshqARZlwvOhzbzhjY2PF85MRMSqUilyUGQPXcG93QlVZjiYDzsoMpSJ963E6MG8sbVQ4FUlNIERYtpaBa1FESm+og+b52tFExV7asp9VLFtLAFIdCFExSmpGWQXAqna0UVPYlo3+irY19AclAM9PxjRBs91bMRiWTKc5iypBK1i1lsK2pLbl2XyAoltGTejey0dNzzbkriV3Das6oZ9W+KBpgmZVO6wO3DmYYJPAYpKSZi0/eXzAVW15rb/i4cEl/f2G5YllMc/47GIDoyJvbF8BcDrr8XyVUwdNYQKHxYo7O1OUjtSVYbhVYYvuunwF2X1LWHjcoxE82IeyBu/h1h5xY0Qcb6BfvoTJDL4+IryYoTKLur0Bg4L47lswnaFOz2E0INy5g5pcQetR0xno67zce+LuNrE/QD97DiF07/nyEkKEN+8S93ZRkwl8/gS2ht2eyFL4+hnx6QXq/jbsbsLVDAa9bs3fuQWJIxrbvW/TwHINFzMW/+oF9cowuO9x72wSpyVxWRMWnthEjn7Vvcf+6wvSd4fd5jcaBhlxsiJerdF/9DaMBt31Xs2gyAiPHsJggP7iC/j2CKoa/+ELPv63Y/78bAOAvbTlD++9oBjWPH8+5tm8T2FbAOpg+HaZsvSap0tYtvBwAD0TGbluDX88M5QetlJINDxdwlfzNZk2OKXpO4OPkTZEfu6/AODA36aiZqgKApGn+glX/hkP1AeoqDk3L5i0z/ht/Q84yDOerlYc6ecoNFfxGbPqiMJtc1e/zygOOdPnfFv9Nakd4HTOG/G3qFSNi44Ux5m+oFRLNv0u3+9v0rOKiyqQGcW8CTyr5qzUik3GnKpzZpzRZ4vDuIePgYFJ2EgtV1VLbjVbqeH/cPV/pfFrEtsj0X0CgaHZZ9oecTb7KQpFkd/jQfZHjMOYRjWc6xeswhWX668oki1iDOy7d+jFEZUquYrPWLZnfN/8MVu2YOlbxi5hnGg2U82iibxYtUzaiqFNeDh07GXw5Sxyum4JRDSKua9xSrOVpKy8p/SezSThSTXjfjbk23JGX6XkxrKfOzZSxbqNXFSBT8tz9tWYRGs2UsO09pQ+sI7dmnBotFIYpdjJHGdlw8d8xl3/gE2bYbRi4DRNiMxqTxlanDJYrXBao4Fp03CnlzJKFHWAJ/OGJgYSralDIMRIJOKUYTN12Out+fHykhP9lEhgMx6g0OwwItOWnjWsvCfVmnnbXetr/ZS+U5yXgavKM04Nbeja3NApUtP9u3Ubuaxrfns7JzORiwoWTeSg0PRsxCiYNYqh+65OQunhxRqGDoxSjJPu656vIDeKtY/kRlHYyMNeyy8mllULyybyzobiD7bmTOqEZ+uE80qRGlDAh1eBDzY1/2j/kiZ0H3yUlezsL6hWlqq0vJgMKL3hoL/EmsCiSvBBYXQkRkXtNWdlhtORdw7O8F7ResP2rSXNSnP8YkQvqzn8YI251cO/WBLWgdm3Dq0jw7cjZisjtoG4bDD7fcK8gtqjH+0Qvr2g/qYkxq42T04Kil7NfJZxtijwUTFvHD4qXhvOKbKaZ1dDCttyuD1jXTqaxmBN4F8/26f0imkDh3lgK2nJTWDgumc4byzTxnJSWXzsfqp5vIbDHB70ap6vHXVQ/Poqsmg8o8TgIzgNm2l3/3o28s08clE13O4l3CngZQm1hzpEnq1K3hjk7Obwcg0xwotVw9zX3M4LCqvIbffn8ybiI5yXDT+PP+L7/A4AP/L/hkP7HhrN8/ZXPDR/jwM9xijFsZ/wfm+bg0LzyVXDom354VbODzcqfv/uSz5/ucW8tTwYzlk3FoC3vnfGy8cDYlRsbi1pKsNgvyZ7f8jqJzOePt5gc7giBMXRZdcTXr93zrfPNrmoMr5aZHw2Uwyd4ngVKKzijWHEKjjMGjLj+WSW82wFPnatLTOwn8PjOWQWfIDCKrbTSN8GzivNfha4U5Q8Xmb84krThshmqhlc742BjfzoLKIUOK14d0NhVLdX7hbXe6lVnJWQGUVhutfNWwXAbhbZS1t8VNwp1ozTmp9fjJm3is0kcNVo1l7RM5EHvYqV1/ioWHnNF3OL03C38JReMbCBl5VhKwlsJy2bac2ns4KLStN3kb6JTBpNZiJj53m+7tbYu8OKSWMJEbSC3HgO8pKea3m5ytEKhq6bw5zxTNcZqWv5ejrkeJ2wnbYMbItWUHlNagL3R1M2Nlecn/f5ZjrktHI86q/ouYYYFeOixFrPZJmzPVpSDGumFzkX84LUtdSt4ZPJkI2kZSOtWTYWHxWlN+xkJXe3pnivMSYwOihZnCb8u28PmTSGgQ0cl5ZER2aN4vmyW99V8DitiRGa6BlYx07e3QMfuvr3eO75srpARc0tO8LHiNOK3Gr6TrOTKV6sAp8tZq96VhlrFJrvDQbMm8Ci8dzpO3yE42XDg6GjCfBy1TJMDIeF5k7hOas0O2lgM/FsJg0923C4MSOE7nNpHVmuEtaNI7MtV+uMxHiMjpyucu6NZgyHJVpH2kZzejXgq1mfP373KSaNtKXm6GjE0aKHj4p7wznbG0sur3oEoGosq9bSBM298YzBsOTissf5KmfZWhat4bcPzhiMSxbTFOc8Hx3v0ncNb9w5Y3pVcDzr82SZc1pZqgAPeg23izU+ai6rhP18TWY9F2XGQW/J7QcT6oXmq2fbOB1YtZa1t/Rdw3axolfUnFz1yaynl1dYGzA28Ox0zJezPk5HRq6l7xp+fjng2Uqzn0eWLZReYVQkorgoI28MI5np9uBlrXlzUPFklQDwYq1ZtpHMwNEycF5VvLeRs5tBBHITcQr++NYJ4/Gak/MBsyphf7DEmMDprIdRkXFRcrnKAXh0/5x6bRj/QEEbqJ57FucJG2816L5FafCzFjzEEKkvof9Hm3B7G6ZLWNeEkzn+rCKsI2bDoDPN6suGcua4vOpxVaYkJpAYz97WHKUik0nBi0U3MxsVGWcVISpqbxhlJVVreTrvs/bd2SNef51RkZMywWrYTBq20pJJnXJSJpzXhsOs4SAvX32/jf6Ky3kPpSJGB9aN4/Npn+PS8vagwunA42XGpFE86DWcVZZPp4o/3q/5ZpkwdoG3hwvOyozz2jJ2LcvWsPSa98dzNrKKqzLl8aLg2dqSathIPH0b2EkrNrKKxHh8VPigOV/nHPYX9IuKl5MBmW3ZHi8JQdE0hqPJgI2s4mKdkVnPw3sXnLwY8GQ2oLCew8Gc/qBiMU95Oh0SUYyTimXreLR3QVq0fPx4j76rWbeWjaxiUTsWjeP+5pTzecEXsz4bScuiNZReUwZFExR1UKx815c3XGDtFYd5y8i1GBXJbctFmTJtDCuv2csa7vSW/PxyzLztatQfbE+5uzNhMisIwKxKWTaWcVqT2ZYXyx6PlymP+iWZaXmxznh9NOeqTJk2jlQHBq7rfeOiJElaNh+U1JeKb77dYt447ozm1K2hDZrGa4yO9JKaJ9MRe70lg7xivLcmu2+ZfgiLRUrbau7+zhK/DLjbGTSesPL4eaCZKOaXKYPtElvA6tRiXCAGMC4yvchJ027WWZeOl7M+s9rxfJ1298VENpOGj2c5b/TL36zppH6V6XyXB5ytCtqgeLh9hbWBxTLFmsB4a4XSMPj9HupwA//hMfNPAutlgveaNG1pmm5W6o9r+t8ztBcNOtegFWavoH22YPqlZfO3FWqYolILe6MuL7qzD9bCdA6Jg15OzHPi/j7q9BRV10StIXGoJ88JP3tM+XlJs9LkB4F2CuuJ5eh0xKJJGCY1TdBoIk+WPU5Kx9Ir7uQNr/WXbBZrlnXCrEoovaEJmllrmTYaRVevChNpgmIvq1HAWeUA+GRmOVkH+k5xpweZjkwaxaSGRCvu9QJVUKxbeGtYM7AtP7ksaCI87LVEFGuv0ApGzpPoQG4CT1cp3ywMfbvmf/r5P2c6nTIcDvm7kL/BJ4QQQgghhBBCCCHEDSYBnxBCCCGEEEIIIYQQN5gEfEIIIYQQQgghhBBC3GAS8AkhhBBCCCGEEEIIcYNJwCeEEEIIIYQQQgghxA0mAZ8QQgghhBBCCCGEEDeYBHxCCCGEEEIIIYQQQtxgEvAJIYQQQgghhBBCCHGDScAnhBBCCCGEEEIIIcQNJgGfEEIIIYQQQgghhBA3mAR8QgghhBBCCCGEEELcYBLwCSGEEEIIIYQQQghxg0nAJ4QQQgghhBBCCCHEDSYBnxBCCCGEEEIIIYQQN5gEfEIIIYQQQgghhBBC3GAS8AkhhBBCCCGEEEIIcYNJwCeEEEIIIYQQQgghxA0mAZ8QQgghhBBCCCGEEDeYBHxCCCGEEEIIIYQQQtxgEvAJIYQQQgghhBBCCHGDScAnhBBCCCGEEEIIIcQNJgGfEEIIIYQQQgghhBA3mIoxxn/fF81mM0ajEZP/3f+I/n/830adnqK++gZChKs5zNfw8JB49xZxewfaFjWdoj75Ag53uzexlri5gfroMzi+gDbAm3cIf+93YLkk/C/+z8R14PSTjC/ONtnKSnpJw7J2bA+XAPz4aI9fTlKaAJXvPkZhFZmJtFGR6MhmErmV1+xkFWVrOF6nrLzGKmgj9G2gCoqDrOagt2LZOH50MQRgJ2nRChatRisYWM+kMWwlLWtveL427KSBkfMAVF7ho+JlZQDITXdNs0Yxa6AJ8GTe8t6mxSjQCkqv0ApWbWTRwN0eDF1k3irmjeKsDFxVnnnb8GCQ07NwVUUisGoDpQ8MnKHvNJmBaR35fDllpmf0w4CRygHoW8t+YdEKZnUkMYrMdNd0tweFifioWLRwWXWPKLeK/SzgNEwbxdorDrJA3wY+nVmqEHl7GFi26tX1jpPIZhJIdKQJCqcjm0lL33puD+asG8fxsuCkcjgVeXdjxrAoeTnrs24tl7XjvLL0beBeb83bd09ZLx2/eLFLjIpbvRWZbUlti7UBowNZ3jD+Ppj9PowKqr88Zv7cYZ1nNs1Jk5a21WgdGWxWtJXi8dEWZWswOvLmvTOGv18Qy5b625Knn46ZVQmJ8STWszVaMX69gQjnn6V4r3HOMzqsSB5k6I2cj/73mmFR0utVrFcJw82S/juWsPZ88+cDfnS2SW4ibwxnbA+XDLcqpufd2n59+wqALG+wzqMtKBX5yee3+GKe8cHGnFFWcfvOFJNHlIHLJxlPLsZs5CVF2vDh6Rb3Bwve+N0r3D99k/D+uxACJAnq/Bz104/Ah+7BGg1ZAtMl1S8uSN/fhMzBw9vQerAGnp9c7+NbkDjaf/lLFl9EXBGol4a/+PI2XywS7hYt55UhM5GVV6Q68qhfspGWnK5zVt4wds2r2jFvLbPGcllrjIImKh4vup80GA2Vh2kduNc3DFzkxQomdWRStzit6VnNOFG0sdsz3y5XOKVJtEGjeG3g+HbR8Ov4KQB7/g63kyEaUAoSrTkpSz5Xn3G8+jlvFv8EGy0ORyDSqJopZxyE+5yYZ/jYcDc8AuDYPENj0FFTxAEOB8CR+pJJ9ZSe22ZD3+Gk/ZRF+QIArRNyt8GyOiN1IzbS++zG+0z0KT427MQ7vFBf0WeLvXDIuT5jxinn689ZlU9xdpNhfpehPcTTMG+OmZdHtO2EQfE6G+l9QmwIBJqwovFLqnbOo+IfMg5jjvRjpu1z5uUxt/q/TRNXOFUwZAeN5r7aw8fIh3zIOlyxp99gK2yyUmu+9H9NiA2pGZLpIbvxPlf6lMez/xJn+tzq/Rbb4YAN+rw5ynm6aFj7lrFL2MkNbw0jiY48XRlerAK/WJ1QqZI/KO6xmWo+m9QME8O6Dfx5+xfc5m1G9HFoytgyMilH4Yq5uuKk/ZTUDLnF93jodvisPeJF+AwfKjbcPVbhilT12Yt3afFUqmTBBTlDhnGMiRaNYqRzPuYjWioehvd4UPSv62/gtCpZU3Olz/GqBWDqj16tXacLrsrH7GRv8Si+jUbxifoFjpw74QFP9VfcC2+gUZzpc/JYsFYrkpgwikNGJu22n1JM2gqlFE/1E1bxij5bPOQ+f7SXspMG3hws6bmGflrzctEnty33Dy9ZLRI+Pd1CK3i0dUWWNhxdjLiqUnq2Yae3Yjgs2Xg/EuaeUEbc3Yy4bvHTlvoSVlcJZeUYDEt6h55mCuXMMnzNE+rI4siS5J4XRyPO1znDpCYxHh8V/88X2/zozDNwmu1Mc7/nuZPXAHy+yHi5VkzrSOkjuVX4CD50vx4nXW/+e5srBq7heJ2T6kAVNKvrHmtUZC+rOK8SPpsn3Cs8bw7n3bCiYJSVACyqhMR67r854eJpTtsaiqKmv1dz8bQgSVpiVHx5sknPtRxuzria59y6NWU9d/y7bw/RCvazEqMjg6Tmr043+dWVpg6R1CgGTuE0PF8Ghk5Rdm2enuvq1K0CJrWijREf4P0Nz8B6zirHF3PFuoWDAjaSSBsU3yxgJ4Oj1XW9U/B82XDYcyyawFXVchbmNKphGPvczXssGs+krTjTF/wgvc29vmFSR7ZSeHvYcitf89bdM16eDrlYZ9wezjlZ9AD4wW+d0MwUq6nj5eWAl6uCd/bOOfhDj79qiE0keWeD6sMrPv7ZDv2kQanIV5MR0NXmy9oycp5VqymD4l5RsZlWtFHzybTPWaWZNYrf2yr5wf4Z83XKT8422UsbxmnNX58PGbrAYVZTBs1J6agDVEHx1RzGCVyUkU+WE87NSwKeR+EhY5dgteJZuWTX5RilOK4XFCphL8tY+0Ciu9mpZzVXlWevMNS+6wtvjxV38paz2gIwqeH5spvH1m1k5T13+46NBC4q8BEK2z3XGGE3h9zAdhJ4WWouathOu3+3kURGzlOYQBk0V7WhiTCwgYvaMKkVbw0a+jYQgHlj2E4bttKKOhgqr5m3lkwH9vI1SkWuqowX64TP5o61j9wtIkaB05HSK/azlpFrKb3hvLYsW8VlrWiC4jAPvDEoOa8c57Vh03neHC3QRM7KjJMyYek1me569FnVreuruhvZoXsOu2k3d45coPSKi1rz0WVDZjTPqyWn+iWvq3sA/Dp+yLR9RmG20Mqh0RwvfoHRCUYnRAJ1M+PW4HfIGTGPp0yqp+zn77EKVxzwOhtx9Kp3l8HzVD1lO+wxUBkfqV+Sqj77/jbf6k+I0fO75vc49hM+a/6UR+4PuW+2OW/X5MqykSS8u2FoQvccSw+ZgaGN9G0gN57cBBId8FGxm69JbLeh+1nNunKcr3Iy69kfz9l6o8TupsQmsPjEk+8FzIYltpGTnyU8vRzxcO+Sjdcb2nmkmmiSfuD0aZ9lnbA5WDFfZigV6eUVrTe8mPZpgsaoSOkNm2nF4faMnz7dZyur2MrXnK9yVq29PncY5o1hL6uZt5bttOZwMOfxZMSytexkJaW3+Kh49/CU/nbN5XHBxbzgskoZJTV7owXDzZLHTzZxJtB4Tekty8YyaRyl1/SsZ+waMuuxKvDg9gV1afn2bIOLMqUKipelo2cDd4sKHxVXteWdzQmLKmHVWkZJ1wN8VJyXGfPWEFF8f/OKnZ055cpxdNmdqx7evvhbv++nNSfLrmY93LrCOc/ZpM+ysfSThqsy5bWtCU1jaLwhTxvyoubpyQabxZo8r/nqZIvtfM3hnSn5Q8PlLzQnlwMOd6cMXvMsnmhWi4Q0a+nvN9gNjR44wrKlPfO0K4VOI+lhd3aLAZpTj68gf82icos/qwhVxO05QhmYfw7Zhsf0YP1CkwwDbrd7/dGPcobjNenAs7xIcGlL/xG0F4HzJwVtq9m5vSB74KifN9ihop1F6ln3PkpB8BAamJ7mfH2+wcsy5aSy3M4btq7vd0RxUiZMG8PIeYyKXNaWs0rRt7CVeC4bc33+VOykgbG7rktt9/d7Mh2pg6IOio3E41TktLJMmu78B/C94ZKHO1d8drLFl4scqyJvD7sZ5VdXIzacZz9fM28cEcWiNXw0TRgnkbcGJYn2bGQV0yrlvErYTmtuDec41/LJyTZN0BwWK6Z1wufzgsIEmqgIEQoT2E6b7uzadOuqZ7q9q1Vk0RqcjuxkFT+9HKCB7w1X7BRrytbSBM0gqdkcrtj5A1DDFGU0i7+a8Ncf3eZ4nfKgv+J4nfGX55bNVPHOsOZeb8UwrdndnfH8xQaXZcq98YyX8x7zxpHowDitGOUVzrX89HjvVa0fuJZbwzmTVcbWYEXRq+ntt8QApqfQQ4sepdRfLVgeW5LC87PPDpk2ltdHMwBCVLReM60TTqu026PGc3s4p9er+fLlFgBXtWNSW6atpm8ibYTP5/r6PWDdwtujyEWtKX2k9rCbgdXw1bybz14bKG7lnm+Xhjp02cmjvmfl1atrqQP80e4Vhzszsn7LcpLw4fEOA9dgVOTW5oyqsnx0vsXAtUwbiwYCcL+/ILGe40WfzHisDqTas9Ffk6UNbasJQaN14NuLDdqgqIPm9mBBP6tJkhbrAiEoFvOU4/mARdPVPqcDPduiVSRExaROWHnNYV4yaxyfzjNqD/tZoAyKraTlMC/puYafXIx5WWoqr9jJIul1j/Sx2xffLhVGdfcwMd3MdlV18+1Wpl99vmUTOS9bnFbc6Vt6VtEE+I921jxbJ/zFqWKYKPZzOC1h6Lq1bTUs264JP561PPan2KD50ex/zXQ6ZTgc8nchf4N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FWOM/74vms1mjEYjJv/p/5jhxoD47puo8wsA4uE+6pcfU/7Lr0n+xX+CWsyJ/QFYi/71h3B0CrubhA/eB2tRT55AmqI++xKuFrC/CaMBzX/61/zVnx7wL1/0uCgjG6miCXC3BxH46bknxsiH/mteNh8zdve4F97gRB9jcDzgNpup48v1hFNzxOvhETtZwjfrGSOdc5AnOK0YJvByFdnJFalWbKeRNsL/9uW3JDHhe+k+hVUsm0gTIzFGVt4D8DXfsmbKbryPiw6NAuCx+pBFc0Jih9TtjNoviTHgbI8QGopkh0wPGbHPhGMO4iM0io+qPwFgJ3uLKi5IVM6j8A6ZtnzCJ6zCBYnuk6sRdVyh0GzHW7jocFicMhxmGd+sZwTiqz8rY82e7bORGgCer0ru9jI2UsVFGRk4RWJAobisAkopEg07GWwkkaOVJhJpAvzjvZJFa5i3hrFrKUzAR0VqAidlglGR0mvGScvYNZxWKYd5ydt3T3FZYDV1AHivmSxyBnlF0at58nIDTeTW7pTpNKfIa0JQbBysyd8p8Gcl62eRxSQFoDeq6b/nUIWDEFH7I9CK+q+PaKeQ7GtUool1wOzkxNqz/rTE5BA9JIcWPUpRO30AVv/2hF99vE8dDG/sXrD1qMS9MeTlv6r5+myDgWtYto693pImaDLbcrnKmTcJpdc0QWNURKvIjy5zPp20bKSGgxxGDo7WcCuHoQucVZqBjQxsIDMBreBFaXm6VGgFBzm8PVgzaRxPVhaj4H5R82CwoPSW2mu+mBccrTVaQWYg05FH/Yp3987ZfafE3umBVmA0Sqvu11rB2/e6TRwifPwtn/6fFA9/eEXywS4Aza/OmHzlWC4TALb2lpg88vyrMVdlyl5/yfPZgF9Pe3w+Vajrt609WN1dS6IVTkdO1t1+fVnCrI6ME8W8iZQ+8vZYUweFVZHPJgGjYTfXTKrIMFHspLBoFb++rHgZJwQCL/mSH6jf5Y1hys8mU9aq4oX6itvhTd4fbGFU9xOLj2cLpmqGw7FWax6oAw4KRx0iIcIwUVyUgXUbeDC0lB4qH+k7xeN5w1m7pFApF0xx0bGjB+TWMGlqRtZx3pSMbcrcN1wyYaGn6KhZM2XALgsuOAwPeC0dMUo1szpwVK640JdoNAs1oYoL/tD9DuPEcLSqqYPnjCmP/U+4az9gK2ywUCvWas1W2MTjCUQ2dEETPU0MHGQ5lQ9cNhX7aY7VirUP+BDJreaDLU0T4PECrirPH+waxs6Tm8ii1YycJ0Q4Lh0fXUWWbWA/N7w9CmwlLT++THg891zUJUZp7vcyJnXg4/YJBstu3GYR10z1JcM4BqAfC3aSjH+5+r+wLJ+zO/gBu+oRDRWn/gsyPSTXGzRxhadl1V6wqF7SNBegLEppQqgYFA/puz1WzRnD5DZ1WDAtn9FP9/lt/Q9oiTxXzzA4vmfusmhbHqsnDOIGu2qEU5pARKNoYqAMLZsu5U7f8mzR0sbI7Z7j97Za5q1h7RVHazAKfAQf4HQdeFmtCUS2XUaIUAbP7V7Ko0G3Pi+r37RPp2GcwOeTwGFPc5jDFzN4sWoIRIbO8v1NTc9EjtZdDXi2gl/PJqzUik3G+BjYdhm/u2PJTOzW81QRI/zDvYZUR/7tacLJyvP6yLKZRC5rxayJbCTw2xsVt3pL9jYWlKXjYpnz6P4Fz56PeTwb8Pki4eOryNoHbhWGe33QRL6YKW734FeXnkXjGTrLx80xozCirxN+xc+wpDRxxZa6Rz8MuJ0MeX1ou3oe4bwMXFQtT/0FXrW87Q5ItGbVej73x3ha7sZD9vOUi6rhF/HnJKrgtPqMwm6S6D6WlJSCBRccz/6acfE67+l/wFRPWak5PzRv0ITIY3/KLbXNHx8m/PwicFBoxg5yC0ZFNlwgRHC62/OZCVzUlr205c2NCSfLgo+mPfaylteHc3xQ9NOa/+zZHl/N4N1x5LVexU5W8sWs6xFWw8PBgtN1xrSxvLc5AeBinfFslfO90QwfFS/WOXd6S3pJw7RM+Xg64GhtKL1i2UZe6/9mzRSm+/Ws0UwbuKigDbCdKW7lXX+IUfH53LCZRpZtN2P0bGQ37eaQl6Vh1iiGLrKTBr5dGmZN5L97d8ZllfJoPGU0WHMx7RGiIkbFpEqYNg4NpCZwtE54dzznk8mAk8owcoHLuvv5704aMCpyryjJrOcnFwOaqAgRxi5w1Wh8AKVg5CJVUGw6T2YCTkf61rORVnw97/N8bWkCXNXwzaxl0bb0raUJkSYGAKZhzevFiBDhtKywSrOdORaNZ9o29IzFac1lU/H9ccFvbbRc1IZ/d+JpY2Qztfxgs+sFz1aaszJwWbVctCs2TcGdvmMng8orMhN5toyclS1DZ6l84LBnWDSRq6q7v/cGlqGD0itO14GtTGGUYlZHeg72s67HLRu424ezEr437D7LSaW5qmE77Z5rZqBnA0drg1WRWdOtA6MUbYwsm+7Z76SBpyvFpIocFJrsep0MbORO0ZDqwI8vs1d1x2mY1IqdNPJ6v6JnW0pvmDSWKiguaoOP3ZxwWXdrKDMwaxQ9G3lvVHFSOpZeU5jASal5sYaPZlN2bI8yeMrQsptmGKU4rypeqgvesAcAfNWcMNOXbIRdipjz1mDAk8W6myliwCnNwDqmbUOmDbeKhMR0dXbWBBSqm7PbwJ2e4WTd3b9lG3hSzbibDPnehuFoBafrhlRrhonGKMW8CWxlmvu9bg3GCLmJFCZwXHa1/XbueXu4ZCMvqVvDl7MBn80du2nE6e7eauAwr3A68mKdsJs1ZMbzeJHze3vnfD0ZsZ2VXFYpP7/K2Ugit/Oax6uEh72K3314zOVFj3XjyF3D0byP1RFFxOlAEzSlNxgVmbeWZWu6e11ZXu+viShWrSEznpU3zBvDaWV5c1ByWjlu5TWH/QUfX475Zul40GvYSFoeL1N20pa3NyY8n/d5vMy4ndcMXIPTgUmd0ARNAGJUPF875q3C6a5uP110dfP9sec/unvM+LCbk6sLzcdf7zJvHMdlgo+wmXgqr1h5zbvjBT4oNvKS1hu2hkvq2vKL0y0+2L3g8P0lq+eK4xcjdjYXfPx8l5MyoTCBr5YJl5VilHT3/v3RmtdGM7Z3F1Qry9mkz8U642WZUgXF46Vl6CK/vbFgUic8XXfniKdLxayBRR3Yzbt6dVYGzquKRawoVIpTmoM84V5fMXIRpeD7oyWr1qJVJNHh1b0fJQ2V1xS25azs9ted3hKjI8fLgp28ZFZ3s/FusWJYlCSJ5/h8yMHWjCRr6d2JfPTX26xby35/Adf3/fY7M44+GfCLsy0yEzjIu/3RRs33v3/C9Djlv3x8SGoit4o169ZyZzhjVSf8+HxMpLv/b42nhKjIbEsTNOvGYVQgdy2X6wwfNb+c9Fh7ReVh0ULfdrV57AKpiWS6W3dV6GrBry67OvRwoGgjvFjDVtrVx6sabhdwmDVMG8N5pblTeB4OlpyVKUfrhNwE7hYVl7XjrLKsvOKsVIyTyJuDmu20ZtFYJo3lTrHmYLBg9/6C02/7fHG5gdOBzHiWrcXH7vwwbSybScN2vqb1mnB9vt4dLriYF9fnDo1SsHF9Lz+/3CDRgbf2LtA6kuYNrghEr7h42ePJZMjaGx6Np1ysc/76fEhmIveKiq+XKZNa8e6oJtVdT9xNW5wOPF8nJDpiFbwoDWsPL1ZwWHR11GmoA9wrWkKEvazG6cCLdcpBXgEwTGouy5TTKuWN4YyHjy5YXiacXg2Y1461txz2F5wuC47XKbeLktIbvllmXNaKJ4tIbhW3CzivYN7Ae+PuXH5Sdmt/lES+nsOn8ykGQ6oMLZEy1mgUA52xkTg+r84pYs6ReYKPDZvxgH7sMdVTHup9tAKlFLUPLEJDjJGxTXlt2J1HL8pIBGa1p7CGR8OunlxU8O285XbP8lo/kplIYSInVdd/9lPP0msua8VVDQ/73b3/YpExa2Bgu156kHe9aukVGmhjd85ctnBVQbjuX3eLSB0UpYfdrJtTZo2miYo7ecO8NWjgrNYsW8XpOnJReZoQeDh0XFWR03U3n/9gM2M7jfRtYOQ8ddB8NLVc1ZHny+4ZHuQJd/uKO3ng25Xh8dyjUNwfdPd/UkceDSKTWnFawn/n7oLHi5xpq7EKdtKWJytHiPD90ZrMeKaNY+QavloUvCw1L8uS/+WTf850OmU4HPJ3IX+D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BVjjP++L5rNZoxGIyb/7l8wbBuoG2hamK4Izyc0Jw3PPx5y94dz3H/rPQgBzifUf/4cPTDogWP2s5rRPxjAP/ld1HIFv/yC5pNz/DTyxcdbGB3JXcOvzzdpo2YrqWmC5tk64cfnio1U8XzpOaoWTPSUpZoAsApXjNUhb+n7PBw6mgDrNlL6yMuy4u1Rzm9teCaNRinYS1uerBzfzCG3cKeANsL/6uXPeC28SUXDh+2/AWDoDthRr7FSc56vf0rTLqibc5TSDIrX0WisybEqpWwnBAIhNNzNfpd+HBEILNUUhcarlo2wTRoTbqV9fISX9YJLfUVLxSQe0de7bIU9ApE3022cVrxcVxypUy55jo8Nr8Xvc8sNuNO3bCSgFZyWcFUFZrUnM5rNzOBjl+aOEsWTRcuy9aRas2hb9vMUHyOjRDOrIwOnOCi6Z71sFcs28tYwkujIwHpWXpPqSGYCPiq2kpoHWxO810xWGWdlxjv75+x80HD5a8PFtEfuGnbvLrADqC8VTalZzlOMCfzsaI82wkFesj9YMlllbA+XbNxaU880MSoGb8I3fz6gCZrdjQVtq9n7w4hKDGFeo7dy1O6QeDpDbQ8gc93NeNGtCw7GNH/xhBe/Kth7Y0nyoEf7YoW900c93Kf9s6/59Z9tMUhrbr02Jb3vAPjoX48ovWGUVcSo2Byu6I1riu8lECLnP4LPXmzz3v0Thm+D3si4+vOKH31zyGVteX245Ae/e4JyitOPMz4+2eakcpRes5M2vLd1xaxKOV1n/OgyZyOJ3M4bAKaN4XitOVl3z3OUat4Ywth5rOo+1nFp2HCBrxaaRCv+cHvFg/GU7b0lNgugQTtQFlYvDeWq+1y9UU1o4U8+vcftouQH77wAwG0qpl9bptOc2huKpGFRJfznx1v0TOQ//uAbnh+P+Xcnm3y9UPgIyyaSGcVeDidrOFm3XDYVC7Xid4c7pAb+8vKKAzug5zS51dwqIDNwVsInk4omBg6yjFXrSY3mRbkmUYb9PGWcKH4+mXOhL/h7+T0OC83ARXaSwMtSs5FE3h0t8FHRcy1XVcpH05xvl3C/B//szgnnq5zKm+6erVN8VKy85iBrGLiWcF0Fv1lmZDrSxO4G922gCYrceM4qx92i4kWZcK8oaUL385FRUtNzLcfLAh8Vny9Sbuctb41m3Rq6GjJvDamOBODpyqCIPOp73tuYkhjPry83mDWa7bTl+drho+KD8YKea5lUCS/LlEQHvlk63hzU7KQVhW2Z1gnH65QHgxVt0Dxe5JRB4aPi/fGc2xszjiZDLsqUy9pypyiJKK5qS2ECA9eQGs+fvByzmUTeGy14/72X+LXizz65Q6oDx+uUk0rzwXjNyht+sHdO22oO35gzO0r4ybN9chMYuprLKmXSWI5Ly9EKFk2k7xRDB6VXvDtq2UlrfnSZ8ycnEx6rD/kd/Xs8uK7VTsNV1T2Mf3arZTNpeLLMyExg7FpmrWXWaDaTFoBfT1PaAO+OGr5cWC4qyI3ivVFDaiK/miQAFCYyTiI9Eyiun6nTkSYojkvLqoVFC0Yp5k3k+bLhoHAY1V1Tzyo+uWq427e8PQrcyWsOeyuGRcnG9ooXRyMezwb8/ltHfP1ki1tbUzbfbalPA19+us1llZIZz/deOyXfC9QTsAVED9VEM5vmZGlDjAqtI8VGjbreu8szSzZsKT7oo7b7LP/NS559O6ZIG8rKcXhnCrq7Z+meYvaV4b/48g4/vrD0nWKcRH5/a4ZS8NPLAReVorBQegixu3c/uezu/+k6sG4D7246ZnXkdq+7d391Fql95Gk9424yJLcapyHRiq/ma77SX+NjQ0uFRjNtnrOsTiiSHTaTh8z8MT5UpGaIVSlDtc8wjnmpHrMKE7b1a1zFZwz1AffDfU7VBVPO2I63+IPRLrlRPFt4lIKn5ZyFWvJ+fsBhodlMI/+1w3NeLHvcG854+N9zrP7ygrMnfW7//hq9keHP1qjMoIyi/Lom2deoRDP9EGKEJPcM/niT+Pc/QNU14bXXwFqYz9H/1V/CxgCOL+DePnx9RPWzC9J/fA8e3iX+6S8pP5yT/yc/6IrIp0/g99+Dqqb+P/41P/6LA75aFGQ6MHKeO/0lRge+ng45LFZM6hSrAoOk4acXIy5qRc9CYQI7acuq1ZzVlmULH156tjPDPz2oOF4nXNSKsYs8XSnmDRzkXc/+etbwP3jU8K9f5jgN740893sr5o3jpHJ8Mbf81fmcH4z7vNaP+Kj48bnnqq753jjnfi/ystQkOrKVRi4qxWYSeX+85KRM+Xbl+O2NFQA/uiioQjd3pBqOVp6t1PDmCHyEREfWXvHRVcAoxe/vRO7kNc/WCUdrw68uai79ig/GIx7Paz7hC/5R/g6Vh8/Xl/TIeNgvMEqhFBgF38wrTuOUD3o7jBLFyTrwny3/H4TQ8p79x7zVG5EYxW4Gaw9Hy4BW8MGm5r9x+5SvJiMK61m0hv/8Rcrjecl+nnJRNbw2SLjbgy9m0IbIexuKR72KKih+cplyWQW+Wa75Vn/Dvr/N74zHWN31sQeDlKFT3CkCs1YxqRU/vliy6VLeHltu5Z6eCSy9RgGPl4ZlGxk6xVYaSXXkeK1f9SOtuj36fBl4OFTspF0N+8HWhF9fjnnQX7LXX/LNZExmPG/eOsO3mqYxVLVlXna9bt4knFeOjaTl4caEVe24WGccDha03rC1uWA+y0iSltkqo2os88bxZJkDMHCe0mumjWEj8VRe8cnMUthIorteflF1s+JOCkrBRdVd/6yG0kfu9jUXZSS38Pm0Zjdz3Osrnq/gtT58f1TyxSLDqMhe2lJf91fFb44o721OmVUJP7kcdDNj5gkRMhPYThtC7Pr77+xc0i9KjIlUtWW2yvBB8fqb57hNBRGaaaRdafrvWPT9TcLjCy5/BqtVwtUi59Hr5zQrzZOjTd764fmrmXH2leHF2QilIjvjBdYFBg89i8ea2SRnMCwpdls++uUumfXsbc5ZrRJWtcOoSBM0Tges8UzWGSEq7u1OGN6u8WtwGwrlFGcfJnivUSryYjIgMZ7t4RKAq0VB6zUPH1xwcjTgL0+2AbidV0QUb++d8+JqwOezAee14Y1+ycC1bOZrctfy7WTEvLEMXUNmPTHCMK0JUXG+znmxTnhztODZsuCnlylaQWYipVfUIbKbwdGqqze/u7kgMYGtfE0TNP/3pzvspoE/vn3Ch2db/OgyJTeRCDRB8XQRSE3Xa1dt5Nv1gh+OB/w3D9d8Mc/49USxmyky0z331/sNn8y6ufX9cc2yNfzs0pBbRc9GPrz03Okbfm+r5utlws/Pu9/f7UX6JvLlwjCpI/s59CxMasVhHvhsptDAu+OuLp9VlkxHdtKG49JxtDaMXWToAkdrzZNF5P0N+GgCO5nmdhE4zLqvPSm7/bv2iibAbtrt8UkNe1nkUb/kaJ1wVhle6zUsWs2k6ebRWQO7aeSsUrw5aNhOG76Y52wknsO85M/O+jQB3hy0LFrNi1LzoOfZSWsGruF7D0+ZXuRcLnK+mA2521txus4YJzXnVcJZ5dhIPCeloYmKREf+cOeKYVZxuuyxla9Z1o5PJkMGzvP25hU+aA5uz7h42eO/eL7H0muMitwranITOOgtKVtLjDBvEhSRtTeMk5rSWxSRvuvOMYvGYXXE6kBhW/a3Z9SVIUk9l1c9ALY2F3xxtM1FlXJYrBhlFWVr2R4t2Xyzpj6PPP56i35aYW3gYl5gTWCQV4w21iymKSfTPnf3Jpxf9VhUCZn1DIuS83lBGzXfzAteVpZNFzguNbtpoAyK23nDXlay01sxGq0p144YFX/6bJ9na8O9wnNWGQJwWSlmTaQNXU17Y6iwGr6ZQ8/BB+OWP3lheHus+Ie7U5at4+NZzmmp2c0Cmq4nviw1748brAqcVo6h9aQm8mTlOCu7mW0nDcwazbztet7zJfzuVmDlFV/MFeu2m613UjAaFPB8BY/nNV/Ex+yFQ0YmJTOGP2v+FKcK7oW3aFTDS/WY1+O7zFniomOtSnoxx2AYmZTEaNZtlx+UPvC9jYT3Rp7LWlMFxZezyEGh2UoCy1axaBWp6eaI/Szw5mCNIlIHze3BgufzPqXv1t+0MejrnjJyLbf7C44WPSaN46uF43bueX2wYFInGBVfnVcua8vns24+1wqsVrw96mrEbuq531tyb3fCR0c7fLXISXWkidAzgWdry6eTiNUwqbrP9b0NzbJV3Mq7c+T9nucgq8lM4LC/IE1ajiYDZo3jvHJkJvBosOBwe0aSt1ydFzyZjtgtVuxuzVkuU55Phmznaxa1own6Vb3fLtasG8tr9y5JxpHlS0v/dkts4eJxxvn/i10/+5U029P7vu9a7xxz7HnIOStrrjp1Tp2p2c3T3WyRTYoiRckSZRmCdGHDFgRbF76wBQP+EwyBBgRDNgTLhm2NtExKlEQ2e2Sfoc5cp+bKrJxzz0PM8Y5r+SKKRQswJLd1tYHnc7URO97IHetd67d+68l30ubFvI0DNrJzfu2P/13G4zG9Xo//PvQEn4iIiIiIiIiIyBWmgE9EREREREREROQKU8A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4733f9aLJpMJ/X6fn//O/4T9oWOxiHn/dJ3H85hPJ7CbwUudhlf7U/I64BejDt3QcVoEvNwpeXv7jFarpLNVcfRFhweXA86KiMobKmfYTSsqbzhYRvziAsZlw0VV0A1ienFA3njOy5zXem0CCzfa8GIBz+cN06rijAkd3yIyAZGxPOYFx81nzMsTvpX8Db457PNoWtEOA9qR5WxZEweGNLAMYkPewKL27LQMlYNBDAaILGwnjl5Uc5RHXJSGSbX6/VrsGVeGswLaoWFaeS4Lz2VRc7Mb0Q4NeePxHhyr94xKTyuE9Xg1rhclNB7WE5jXhsp5Hk9r8sbxxjAhMHBZenYyiAyMK0Mr9DyfezZTy812w3ZSU3uY1wHT2nKwtFxrOXbSir1sSRo25HXApIp5ukhoBY7Ieo7zkI2kYS2u6EUl8zoiMI7AeNpRRRbV1M7y0eWAXljTjSoOlin9qCaynnfuHpLPI957tsP19oJ7L51iDLx4POD5rIPzsJUtuXP7AtcYgtjx2eebPJx1OFiGvNLNud2bEoc1n5yvYY1nv72gFZd0OwUAT04GbPXmDDcWFIuQwWsN4a0+tGIwhvKnR5x9lvLgdI0kaBiXMT+6yEitZzdrqJyhEzrGVcBHY0MawINJxW4rYhgbtlPHojF8PHIYDB/np7R8xr12BwBr4GhZ8Sflf0En2uGf6/451hLDReGZlJ4X+ZJuEPGbOxGvdHKs8eRNwKNFjMWzHjdsJBXraUHlLKd5QuMNzsNGUjKvQwpn2cuWDLOcf3S0SWI963HFf/Ak5rW+pRN5Xiwsa4lnJ2l4sQyoPGTBau54D53I0w8dxf/HWuqGNTf7E8omoKhCwsDxaNLlP38RcaOzGguAP7c+pRXWAGRRzdbWhGIZ8cXJGid5jDXQChr+i4OMcekYJpb9Fnx06WmFhreHnrW4wXm4KANOC8NJDj+bnrJherw+SLAGTpaeXmyYlJ5Z1dCJArLQYIFPpwsiLK/2U4yBy8LzeDEnMgF3OxnbGeyknhdLy6zy1B5qB3e68HKn5Pky+ur+poFhEHsWNexnDg8cLC1rsee0sKwnntKt1pMDNuOGNFjNkbcHU6ZVxMN5yivdBcO04PmszdNFwqgytALPqDLcajV0owYL7LUWnOYpP71McR76EUxrmFSwlcK3hnM8hu+ftfhHJ0v2s5R2aOjHhn7sqRz8/KymdI7tLGIjtSwbz0YCpTO8d7bgdifjpe7qfiXWs502xNYBsBaXBMaz1V5wOGtzrTclihqKMuSziyEP5zGjyrCbOt4eTEnDhnkV8tOLLr+1c8GgvWSRx2RJxdG4Qy8pOVtmFI3l3sYlB+Mu8yoE4PXdM6oq4AcvtrnWyunFJZ2kIK9DIusIA8ezcZeLMuasCNlIajaSkv3eFIC//2yHo9zSCT3fXpux3V5QO8sfH61zsLR0I08aQDtYfbfz0q7qY+ypPJzklpPcM4wN31wrab7cP8aV5WarpPKGX44SUut5uVvSj2rmdUj95Xrbbi94Nu3yi1HG0xlca8Mr3ZJO2HCSR7RCR2odm1lOGtZc5imbrQW71yYkWxDeaGPevoV79WXs6Sn84AOqh2OiV9fweY3pZzRfnHPyXsAnxxuExvH6tVPamxUmgLBvWT7zZDcNzdQR32ljbm3AooDNAUwX0G3BMoe1ARydwb2bUDdwdgGPT3Bnc0w3WV3nPLQzyFLK//SXHHzUwRgoqpA7353gCsf55yndjZwggfwyIFtriK9HLD6rKRcBByd9LvKEQVKQRTXPpx3Oy5jNpORwGfMfPnb8gp+ywQ1Sl7FuO0TG8sC/4LD5iEV5RhJ2SYIenWCLNbfDa+kGL5ZLflD8pyzyp3xt+K/xP9u/ztuDOYfLhNudObd2L/nlkx1mdcC11gLnDaULOCtivnvjkN5uSTm1VLmlqS3dnZLkXgZFjd1o43/nW5g//hmsd3G/9evY934KZY371jvYP3kP9+AU+9Y1mMw5+9sXGONpb9dMXsQYA61hiQmh9S+/gfv172IePcJ8/AD/9Bw/LzHDjOZwTnhnAG/ehdFkdV82hrgffEr1eEnyrU3c8xHVYUXynS2ax5cUjyvyccjjwyHHy4zXNy7Y+/qc6O0t/OkMv6hw0xrbCTBrLZrnU3ztsa0AXzqqM8fiLKQsQpwzTJcJRRWyvzXmvce7/Og8BeBGy325R3nagSO08GAWEluY1YZh7BmVsJ161uOavSwHIG8C/vi0zXnhqZ0ntIbEwrtrDQ/nAdNqta/canvaoSdvDK/1lszqgNMiovEwqiyb8erf/3RqMRjudRtS62i8IXeGF8uAaeWZ1/BktmS/ldKPDW/1HReV5QfHNYMk4De3VvvWHx9D0TiutUN+fbNiMymY1yEPZqs+6JXukq3WkiyqqJuAUZHwxbRNZD1vr10ShzUH0y6XZURoPFnQcF7GRMbz+voFf3iwxe12QeUMF2XEIKppvOGsDBlENdtpwbIJWU9yzouU2DbsdWe8d7zJtLa82l3QCmvuTzusxRX77QWny5TSWV5Zu+Rk3mZWRRg8O+0Fd968BODwsw5rWwtadwzF84bT5x3a7ZIgdCzmMUlSM5mmTIqEXlJwPG+TNwHXOjM2N6csZjGPzge0wpokbIiso9vO6W/nlDNLEHnyWcTa1xqacYOJDCa1lAcNi8uIfBmx880C243I76/qwOwwpHu9JtyMMN0Ed5njS4evPTSAAd94mjmcP20RRQ3Hlx0mZcy0imiFq97q81nKrDKsJ45xZbksDU9nDUXjyELLRmo5WTp2WpbKrZ4uuN3xXJSGO+3mq3r7j+dxGjiu9yZ4bziZt2i84dX9Mx4fDTnOU14djth/ZUKzhOU4oshDvDecT1u04gqA7d0pNvBcnLQ4mnToxiW9Vs7GnSW+hl/9aptBUrB/a0T2UoSbNSyego0cTWHxDpra0tmviW6s6g3G0IwrmqlnehATJTXJwNEsDa4xVLkljB3GgjGedAfqqWd6FBNGjjBxJOuO8sJw+KJP2QTMq5CXr5+RrTXUOSSbhvwQ4oHn++9d46KMaAcN62mBxRNZx6CVM9xcUOWWo7MeRR2QhA1ZVLGxPccGnuMXXb5/tMlvXT8iSyt6N0qSb22x+JMT3vvlPq2w5tv/8hyThBQfjXjw/hqPpx0ezhN205r1uGRURazFFZUz/Mlpi37sebVbMKlCxpX9qt9rhY5FbfnlKGQQw2biOMotg8jztcGcV3bPOb7ocvDlvdzOluRNyFkRf9mbN7xYxnRCxyCqGSQloyJmvzOnqANmVUTeBNzqTVkbzlksYooy5MGoz1pSsNle0G6VFGXIaJ6y3l0wXybkdcCLeRuAflxRNBZr4NWdM44vO/TSgjiuSdKapN2wGEckrZqk78gvLe3rnkc/6/P5qA/AIC65t31BVQVkrZLlIuaD4w0uypBXejPacUU7LRnNU35yPqAVeN4ajgE4WmQM4pJFHfLzUZtWsKrXg7jmvIh4czAhi2rOlynzOuSlwZgvRn0+m6XMa+iGq57zn94bcbpMebxIeKW7qseR8YyqkO20ZCNbUjYBlbMs65C9zoxlFVI7y7SKWU9z8jrgw3GXTuj4rbvPKYvVIWC+XJ1LsqjGWM+vjjfYTHN2+zMC6zgcdZnXEeMqZCfLOc8T1tOC8zz5qhasJQU3dy7JlxFFGXK2aFE7Sz8p6GYFZ9MWzhsC6+klBWHg+Ox8SCeq6UQl53lKEjh6ccntu+dkb2TknywZHaU8v+xzWcS8NBizc2PyZS9j+ezpJm+8cszZi1XfA/Dwss+0DrneXvBi3uKkCNlOKyywnhYM05xlFXK0aLHXXuA8nOUZWVBzsEw5L0Ne780pXcAgXp3bjvOUlwdj+u3VHvr0vM9xvjoLx7bhbz/r8krP8/Zgyut3T3CNYT6JuZy1OF+mfOP1A46f9ZgVMftbY47OeuR1wI3NEXkRcT5rYfEs6lWfHVjPrIp4vkioPV/tqRbPhyNIgtWXbYeGu52GjaRmXAV0w+arzOaDcYzHEBiPAZIA7rZL3t64oHGW43mLwHheLDMO85BB1HAtK+jHJaMyYVIFTKqQWWOYVYbQwrvDBde6U55MehSNJbKONGionKVylieLhNPCkDeGay3HelxzXIRsxA0vdWfMqogni5StpGIQl7SjmvM8Zbc9J00qpsuEblYwz2M212aEUcODZxurs3OR0AoaZnVAK3C0wppeXHLn7jmT05TPTta5MxwThg1h6CjKkKoKmBUxO2tTutsFT+4Pef98wJ+/fvTVnH7rxjFJt+aTz7ZYay3p95e0N2vilzJMK8IkIX5akH8yJ1qzuMIRf3sP9jbwP31A8WBBOLSEN3q4sznVcUW0l1A+LsBCvB9hX9uFyxnsrcN8SfPJMSfvBRxednn53inue+sM/tW/xXg8ptfr/beHcf8d9ASfiIiIiIiIiIjIFaaAT0RERERERERE5ApTwCciIiIiIiIiInKFKeATERERERERERG5whTwiYiIiIiIiIiIXGEK+ERERERERERERK4wBXwiIiIiIiIiIiJXmAI+ERERERERERGRK0wBn4iIiIiIiIiIyBWmgE9EREREREREROQKU8AnIiIiIiIiIiJyhSngExERERERERERucIU8ImIiIiIiIiIiFxhCvhERERERERERESuMAV8IiIiIiIiIiIiV5gCPhERERERERERkStMAZ+IiIiIiIiIiMgVpoBPRERERERERETkClPAJyIiIiIiIiIicoUp4BMREREREREREbnCFPCJiIiIiIiIiIhcYQr4RERERERERERErjDjvfd/1osmkwn9fp9/+/V/i8uyxaTytEPDIPbMa8ODccOkqrnVjUkCSKxhO3V8MTNcFo7GQRYa7nYNaQCDyBEYzw/PAg4XFb+zF9J4w0lu+Nqg4rIM+OEp/EHxHofTn+Fx1PWIf/3a/5bdDGY1PJ81TOuahauYmBm5WWCwNFRkvk1AyOvpJt/cgO2kZi2uCIzn40kLgNd6S2Lb0I0rbt644OSwy4tph2UTcKM7oxVXjJcJWVTT7y7pbJXYAGYnEWmvAiBsgW/g8nnKeJ4RGE/ZBKx158wWKWlSsf9rBSc/CXHOkKQ143HGrIhZ1CEHy5Ru2LCZ5QAMsyVh6DiftljvLgB4Meqy052z8/IMgOMHbY4mHRpniKzj+saYznqBbwwm8AQJlFOLqyHbdATDANuNMKGlOc0xrYDmssLlYCxEN1LstQF+vMSPc9y0ojpzhF2DySz1aUM4tLilw5UQ30rx84rgjR3c43OO/wTW7uQEbUs9dsT7Eaaf4sc5i/sVrZdj7O+8DdaS/3s/5tGnQ67fGJHsQnizixm0mPy9E1wN7Rue6KU+vPMStDI4OoVuG7IUnh/BfDVOxOHq59pBWbP86SW+hvl5zHSWMBgssYHDhjA6zxhuLAgyT/pKhrGG4vMFTz8bsLU1ofuqoT5vMDEcftjh0/MhN7oz+u0l82XCoLeku1NiU6jncPqkw3iZcPvmBfcfbfCrUY9W4HAettOSzSyn18o5mbQ5zlO+mCXUHm63K2LrWItLGm9Y1CGjKqQVOAZxyd3NS5K0JunWTE5T/g8f3OClTkM3ajgtQvLGEFqPBdLA8w8PPaOy4no7YVF7hskqu99MYT9zzGsDrNbadlry4SRjUcPNVsNREXC4gNrD3S4saxhXhtPcUTnPZVGz24oYJoZhDMvGUDuYVJ7QwG4Liga2U8eddk7eBLTChmvdKYezNoHxPJy1mDeW9bhmMynZbC25cfuSprT8wUfXeTiPCQ2cFobdzPHd9THXN8ccX3Q5z1OchwezjJc6S7ZaSx5PO8zrgL0s5zhPeDiP2EsbksDzdBHigVc6JYvGcpCHANzrFETGc3+W0IsclTOMKkvpoB1C3sB24miHDaMq4Hs7Z2RJxR8+2+FuZ8kbt4/54uk6SdjQOMP9SZc0cPz6vec8fL7Ow1mHyhkC4wnMqqy+0p/yYNLhogx5tbfgxnCM84YfHWzxf3lYca+XsZdBaCGykFjPx2ND0Xg60Wq857Vhv+XoBJ6z0rJsIA3gNIdZBb+20dAKV3Pu7fVL4rABYFFGDDpLNt8qCb9zHX9wSf1oSrAeY7/9Eu7Xv4v9xS/xP/qU/JM52d98bbW2Hh3A9W2II3AOHh3gz+e4ccHxjwJOxx2M8eyuT5lMU/74cJPGG7phQ2hhLa7oRBXtqOLzcY9+VJMFNbvdGWtbqzpW5Zb3n+7QiSo2Wgt6vRxjPEm74cmTIeMiITCOLKxZ7y4Y7i8xFnwNZy/a/Op4g7WkZK87pdvLKYuQprFs3l3g61XNK5cBZ5dtAG68NMIG4D24EoIMot0IN6sZ3w+5HLW4dm9M9htb+FkBjaN+PGP8MMQ1hqaxbLxW4AqPCcEmlmC3hXnjOjw8ws9L3LTkk9/rce+dc8JhQH3ecPE4pSxDLhYZFs/O2pQobmhqy2IRcz7PiAO3ul91SF4HWOO53p/S7hQcnfW4yBMGScFGb858mdDvLhm+WuGWnnoK8dZqbdcjT/pKi/Lhgl/+bJvIOnYGU/pbOcYCFqbHCZNZyv7tMa4BG4GroCks2a5j/jzg0Ys1Quu4c/sC1xjivgMHjz4dcr5Mcd6QNwGjKmQjqdhIl8RhQ1GFTKuI4zxhXAU03vA7+8cM1xb87OEuh3nMeRnw7bUZ1wYTzqYtDpcZd3pTJkXMw1mbyhmOC0s/8vzV2y/Ii4jKWVpJxaKIGOcJ/bTg+q0R84uYz4/W+WzaYjup2W8vuL41Ikoa7j/ZYFGHhNazkS15MWuTBI7QOuZViMfgPFyUEdtpCcBpEWPwfDqNcB6utxybScUfHifstqAbeh7PDdMKhrHhaOnIAkM/NkTW049g0UBsYTtpGMQ10yrg5d4MY+BokdEKG8ZVyGvDEbd/bUr+zNN6O8VdFthhgt3sQF7Begcu5zRHM0wWYl/agl4H//FTzL1dKGtO/73nPDoZUjaWz6YtAgN/buuca3dGmBD+oz+9S2I97bBhO81x3vBg1iKxnu/snHI6a3Gap6RBQzuq+Xjc4by0OA+Vg5Mc2qEhstCNPAboR45u6Iis52AZ8lovJ7ar6+OgoagDnszbfDKJeLlbs5etft9LSsKg4fmky8Ey4SAP+fFpzVtrIXfbNfPGUjjD3XbBbmtBFDgeTrpspzk3t0YY63GNYTZPKOrwq57BhIbqzDE7jjkft9han9HUltEkY5wnVM7SjioeTjsc5RF7WcX19oJREXNRRgB8ffOcvZenzI4iJpOULK1oGssij2mlJWUVkCYVg50cm6x6vPSNDubGOpxOqJ9OaMYN0bUU04ow7XjV77w/p1pYBv/iHlzfgWVO/fc/htAQvraJe3qJLxrsVpv8l2MWZyH91z22G+GmFcZC/rTBxpD99h5s9nHvfYGb19SXjmgzYPGF4+Swy8bWjCDyBJkn2rCEb+3gL+eYa+sw7NH84UdMPnBURcD6Ow12u43Z6uEenFI9L4huZdh+CntrcHQJ1tA8HlEdN6TfWoP+qk/2Ty+oni7ITy1x11HNVrUnn0UURYjzhsA60qzi4rLNOE+4KBI+nqa83V+yqAPaYc1Oe0HjLDsbE8KooSpWPXGrVzK9TKiqEO9h68bsv9HHTScp5/OMncGUJK2pq4AfPt2hdJa31kas9+eEkeP4rMvjSZfNNCcOGqLAMS8j5nWEwZOGDbMq4vkioRfV1N5ymIc8X8CihqLxhNbw7ppjJ62onOHzaczXBjnfuH5M0q55+mzIp+Mev7iMKBrPX9zJud2bYoznyaRL3gRsZTlb7TmNs1TO0klLkqRmMk05mbeY1yGzOqAf1WxmOZMyphOV9LOCo2n7y74wIrWO/facsgkAsMaTRTWNsxjj6SQla1tzppcJZ5M2G705nUHJs+cDLvOE73zviHB31WiYe7u4nz+meFpRzw3d3x7CZg//+Izy8xnnj1JmixRjPBsbM4zxuMbS3qlpltAUhiDxBKutlWoCYQrz05AnR0M2ugsG60uC2H11DomGgAOXQ3wjJn+0qrnxhqWZO4xd/a4YW4LEsbiMmc0TfnG6zkZSUTQWazyVs7x7/YjORslyFPL5iw0ezlrkbjUPv7E24bJIWNSrHvQf92OjKuKyDOhHDbF19KKGd24e8dNHu0zqkNg69rIla60l9y8H3OjOuH5jRJVbwthxetShqFfzu9/KGWwusYnH1xBvGKaPAqaTlP3vLAmGCb5s8JXjxfdjzmctdgZTNt8q8c5TjzzVzJJuOpolfPrRJpF1rPfmnI7bvJiv9qpFHbCTLQmsJ7KO3c0xy0XMF+dDbvbHzIoE52Gjtzpftr6cWwC9ayU2MywPDMtpxGSWEgXNl+vTM9xckM9CfvVii/W0IDCO9e4C7w2fnq4xqwNCAw4oneXbuyd0OgXnF20u85Rn84x+VDOISxyG0zxhMy0IjaNoAna7M/rDJTbwRB1HszRMLlLyImJ9Y0ZVhDw6GQKw15/SNJayDmilJefTFj85H9CPHPvZkuvDCWt7C2y06t+mR6t9f1GHvLlzyubrq77s6NMOabo6i/f3Cl7c7/Hjkw0A2mHDwTJiUhnudGq+u3dM01iGmwsePVljUYckQcOPz/s8nhs2U3irl6/uS5rTzwoAvrgcsJ7kvPzGGa6EsA2Lk4CL8zZZWjLYy6lmlmzbMXseki9DjkZdxmVMGjRsfVn3LvOEOHBsdueUVcCsiOkkJUezDrMq5Dsvv6D/r9yG9QHN7/2KZ3+S0B8uiVJHUxnSdUe4HeHz5qv9L2nXtG6ArzzBWsSzP4qJ45qqDuh0Cqoy4PHpgFEZUzmLA3aynLJZnRUfzFr0o4brrQWneUrlzVfnmEkVcpAHVA62EkdiPQd5gPers0jvywznKA+4LKEXweECPp0uGDNj1w5ohwGDOODXNxtutRf89LLLSW5YTzyb8ersdr214NpwQrtbkA4dk8PVvX7z1jGDf6oP7YTm/hnjD6C1VVPPDAfP+ryYtdlqLSnqgH5aEAaOdqdgPktotUrKMsB7Q3eQU5eW8TjjaNbhxnDMeJHSb+VczDLSsGFzc8qjF2uMyoTQON66dUzSbbg8zGh1SuJ2w+g443jcwXnDy7fPyHY9owcRUVLTeQmC/Q6jP5pTlwFrX3c045qgH+KmDd55ihND93c3YaOPf3zC4sdjHj9cY3MwI/m2Y/i//vcZj8f0er3/jjTuv52e4BMREREREREREbnCFPCJiIiIiIiIiIhcYQr4RERERERERERErjAFfCIiIiIiIiIiIleYAj4REREREREREZErTAGfiIiIiIiIiIjIFaaAT0RERERERERE5ApTwCciIiIiIiIiInKFKeATERERERERERG5whTwiYiIiIiIiIiIXGEK+ERERERERERERK4wBXwiIiIiIiIiIiJXmAI+ERERERERERGRK0wBn4iIiIiIiIiIyBWmgE9EREREREREROQKU8AnIiIiIiIiIiJyhSngExERERERERERucIU8ImIiIiIiIiIiFxhCvhERERERERERESuMAV8IiIiIiIiIiIiV5gCPhERERERERERkStMAZ+IiIiIiIiIiMgVpoBPRERERERERETkCjPee/9nvWgymdDv93nwz/4r7F6DpoD5RUJ7UJLPQj5+vslOe8HacM7ZZZsbd0bUueWLJ+tYVv/ctIo4zhO+tXvK+u6c0+cd/sHzHWoP7wzm/GrU5sXS8q21gk8nMT8/r/lh82OeXf4+3dY98vKcV7p/het+l5kveGEfse9usxm2abwnsZa1NORkWXFeLzixR7R8lxt2k8smpx8klK7hI/M+Q/ZYd2skJuBmJ2NWOjqx5fPpjJaNiO0qB22859CN2LdD9toR64nBGqgdeCALVt8tbwzP5g2neUk/ilhLA4axYSdzRAas8Thv6ISOy8pytLRspp7NuGYjqWiHNUnQ0Ikrnk47HCwT9rICa+CijFjUlsh6lo3hMLfkjaEberIQbrZKKmeY1gE3Wzkew0keEVoweLphw7wJmFYB60lF6SzjKvjyMxy7WcnhMqYVOm515lwWCT86z0gCuNsumVQh725c8mjS5awMudnKCczqe382bZFYz7c2L8jrEO/hlZdPidcNy0PD46dD0rBhe2fCYhpzMurQiiu2d6c0lWExi3l0PqDxlsg6OlHJi3kbB6zFJaULuNadEljH2bzFpIrpRBWJbciimspZ2nHJ03GPx/OMyHp20oKd9oJn0w79uOSsSDgtIiaV5Te3LummBX94sMWfnkDlPMMkwAJ/dS9fzfU65E5nxqIOeTLPOCoC/sL2iLwOOMpT8saSBo6X+xOOFy1+dJ5xWcKzWc3bayEbiWczqVmPSy7KiMeLmJMcGg/t0HCvU/PGYMykjDktEs6KkKcLy37meHsw5+baiCcXA/7d+y2utQP++v6Y54uM0lmmtSW2npc6C47zhLyx7GYldwYjGmf56GLIZlIwqSIC49lMcwLrCawjMJ6PLgfcn0Y8W8DLPbB4vpgZDuY1b62FvFjA8aIiDSxvrQWUzvCnJzMGYcJuK6QdwVYKF4VhO3VkgedGqyAwnm5UsdlZMCtifn4+YCOuOcgjDpaWsxzWU8O1rGFSW0alYTNxOAyTCipnWE88rcBxnFuSAJxfjVneGJ7MGj7Lz9kwPRauoh8kXDQL1sMWa0nIonYMk4Bl7b9an7Xz3OkF7KSO89LQDcEBj6YQB3Cr7WmHnrwxXMsq9tsL7k86vNSdMSoTDJ7AeF4s0y/nVU4aNAyznFZW8vODLZ4sYiaVoXSG3dTx0dhwpwPXWxWR8bwyHHE8b/FskbFoDE/mAfe6NcOoITCecRVwWoaUDjZjR2Q9m0lJGjScFTHzOmAtrgmMZ5CUHC1THsxiBtHqvSdFgAFmtcF5aIee0kFg4E67Zi2ueL5MaDyk1vNKbzWvT4oE52EtrtjKluyuTzm+6HKRJ9zduOTJxYDaGV7ZOWc2T3gy6bGVLbm+f0k+j3h8OuA4TxmVIWtxzXpSMK9DenHFeZ7wk8uUwHh2U0c/ar5aM08WEY1f/X3dcDW+L3cX3BhOGM1TzvKM2Da0wpppFQOruXGYxzTe8JduvWA8z6gay7IO6cQVu5sT4k5NkIArwXsopiH9Vx2+9NiWxXRjivtLfA1BG4J+gO3H2PUW7njG8rOC9EaAHaa4cQHWUD6vyH57D5YF/nJJ9XzB8tCSzyPitMYYz4ujAf/583Ve7ZZ8e/+YtZs5Z49aHI07DLOcKGqYLFKmZcR6lrO7P+bksMvhrE07qpmWEXkTkASO670JWVrx9LzPog45LWL2spzIOrY7c9a35ywmMc4Z1l/KmTyNSHsV7e/0KT8a88HPtzgvEh7MEqa14WarIQ0craDBecOt3pR2WjKapwBs9ues3cl58P4aZ8uMN66dkHZqphcJj88G3J+2KZzhn3/9Mev/gw0IA5pPjgm+ewc21uDZIexswHwBz89w/8O/jnnyBN/rAWAPD+GLZ/iTCcufTXjvV/usJQWVs1/th+dFwlkRsZetakjjDbcHY8o65GyZsded0uvnBJHj8KjH5TKl8YYn84w3BxOyqCYMGu5fDjgrIt4cTKicZVLF/Owy4ze3Jrx6+5RfPdhmUYfstBaUTUAcNNy6cUk+C/nP718nMLCXljxfxmwlNYvGcrO94I17Jzx+vMbBvMWN3pRWUnE+a/HpuMtaXBFZz6IO6EUV61nOuEioneGtW8dEqcM7CNuek0cdeoMlvTcMOI+JLcXTivhaRPDt23BwjjtfUD9fUk+hnFk6LxuacUPyvWtwfQc+f8r8D0748NNtDpYZP72IsQZ+Y2NJ7Q2R8TxbxowqSy/0PFtYau/ZzVY9XGA8qfUM44ZBVH3VJ/z4IiQLDAD9yLOROHJneLGwfDGpWEtD3hl67nWW/PSyRRrAeWGIrCcL4M1ezqKx/J3nIQaDx/Pnt2A/K5nWISdFwLIx9ELPeWmILAwix2ZSU7lVP7WXLZlWEQCP5inTevX6WuRYNAYHvNzJGcQlozLmOI85KgJOcvj6oOa0DAmM57I0HC7g2+uOjyeWn17MeLXb4bW+pxt6fjmynOeOy7Lia2spr/dq3h8FHMwdw8RiDAxiw1v9khfLiLyBO52aLGiY1wGnRUBgoBV4IuvZywpu9serOtUEfHQxYFKF3GovudGf8GTc54tZijXQjxpmteV2e8miDvnRRUZqPeuJY15b9rOKzaTEGs8nkzaR9QyimvMyZFRZ7rQr+lHN43lCYj3dqCGxjp1sSSuueDRerbu7gzGBdczLmJ+dDTHG83J3TieuCKyj385p90uKechokhFYx/NJlyRoKJqAizLiWmvJZmdB3ViO521mVYg1nkUT0I9q2mGFNZ7QOgbtnCSuORu3WesuuJi2aJxhXkVstReM8wSALKpZViHjMiayjl5cstGb45zlJ4dbpNbxYJ6wFjVcb+XM65DGG4zxTKqQyHrGleXJPOAfnp9Q0/C/uruBwfN4EXGSw9NZQ9k41tOQm51Vb/F01vC0HHEjHrDfCogDeKvfYPB8PIk4zR2dyHCydJwUBftZyo2O/bKv9wRmtbd+Ni552pzT8x1+mP8nZPGQ7wZ/mchaLIY4WF1zWi651WpjDZznNVloudEJ2FgNAx54Noc0gJ0Mns/hdsfTixyTytINPbkzPF+sPu9ay/Gt9dUce/+yx8NZwOfjik4U8DdvFPTjkuM85dki4vHccJY7/uq+Yy/L2ciWTIqYjfaCg2mXwDg22wuuvT3F1/D0wz7jPGFvOGG+TDhdtBiXEcWX6/K3Xn9G992U6c9yqtzS3qypZoZ44Ilf7kDtmP4sxxhPug/RnT5unHP4R4a8iDiZtxikq9p+NG9xUiSsxyX3Ni45mbSpvaVxhg/GHS7KVQ36+NKx27a0Q8Ok9BwuGt5aC5hWhknl2UwNz+eOSdlQOMftboxl1dv1otVnfHBRYgy80o8ZxJ7KwbIxvNWv+HAc0Y08/Wj1+rw2jL/87NsdeKlTYoH3x/GXZ8DV35GFhjTwbCYe5+Eot1xvNfQjR2gcpbNclAGP54bSwe0OvNZdYg0s6oD1pKCXlIyLhP/H4w6Bgf0WDGPPZlLRChzn5apvf74M6UeOlzo5p0XMwTKk+rJv6oWOVuB4tgxZjx0bSc1aXLLXndE4y+miBcCDaYtFY6i8oRU47rRz1pKCJ/M2zsPD+T/pI58uAs4L2EigdKv5fq3l6IUNF1XArDIEFraShvMyYDtZ1bLEeqa1YTNpuNle8GjWYiOp2G0vaMclx7M2x3nKzfacLKr54GLAvA643sq52Z9wscjoJSV5HfD5ZFW/NpOS2DZfrhVDFtbc2L7k4rLNj07WudnKWUsLHk47VM7QDRu6UcUwy7lYZnz/rMNZATdaq/7+djvntd1TklbNZ082V2e8MuKijFiLK8ZVyO8fR7RDeKPvvnoCajstGVchH08iNhNHGng+GlsiC6dLz6SqmdTl6vPMnD4dQgwP7BdUfsFf63ybYWL4dFTxsD5jSI/KN2Qm5HYn43BRMW4KGhrO7Tm/2blDK4Tz3PNimZOYgOudmEnp+Kw443a0zryuCYzhO5sx89rwcFLzaX3I19N9XhsYPh97zoua0BjeXgsZxJ7EehaNpRuu6ssnY8+8Ws3ncdnw9lrIK92KeR2QO0MvbFZzuVqNxIsFxNbwjWHJRRkyqgxrseOj8er3FigczCvPSV7wqfmEDb+Pw7FJn/rL/KcbRHSjgN2WpfGrumyBdzcCbrRqfnAWMio8uy3LzbYjbwzfWpsSWcdpnjKugq/OR0d5QuEMjV+dvSoH63HD40XIk5knCQxFs/qed3oBsfXMa8OttuOV7oJfjtrc6xTstJac5wkP5yntwPFsGTAqYS2G3BnmteedQUNsV+u7F9Uc5RGv9RacFTFnRUgndGynJetpzrSM+H+96JJYw2u9mnfWL7+qfRdlxG6Wc3vrEoCyDInjGu8N4c0Zm//2f8R4PKb3Zf/8/y89wSciIiIiIiIiInKFKeATERERERERERG5whTwiYiIiIiIiIiIXGEK+ERERERERERERK4wBXwiIiIiIiIiIiJXmAI+ERERERERERGRK0wBn4iIiIiIiIiIyBWmgE9EREREREREROQKU8AnIiIiIiIiIiJyhSngExERERERERERucIU8ImIiIiIiIiIiFxhCvhERERERERERESuMAV8IiIiIiIiIiIiV5gCPhERERERERERkStMAZ+IiIiIiIiIiMgVpoBPRERERERERETkClPAJyIiIiIiIiIicoUp4BMREREREREREbnCFPCJiIiIiIiIiIhcYQr4RERERERERERErjAFfCIiIiIiIiIiIleYAj4REREREREREZErzHjv/Z/1oslkQr/f539563/Dry5rUhsyjCNudwPaoedHJxX9OOTtNcPjGXxrraEbNfzgLKZ0cK0Fr3UL/uAkYVJ6fm3T0wocP78MeTCpiKzleTnhF8Xf5V7221zwnGeXv08QtNnqvsMerzKzY36n9Rp7LZjVsJ7A690CB3wxSygcrMWOeW0ZVYZvDAoGccmjecaksvyF3XOSsOZg2iGyjk5c0TiD94bGG87ylPuzhNwZGgdHOYwKT9E4Qmt4mI85tI8Z+m1KU3LpnzGvT4mCDm27znn5BRZLFLRpfMGd4Lt8s7OD956H8yVH5oQdv0ViAvZbMe7Lu9CODLPKc61tmdeeSenZSC2T0vN8XlG4hm4UkQaG3ZalcvBkWrORhbRDGMawmXhKB5GFRWMACAw0HtqBxxpPK/D0opp5HVC51XsGcU3jDc+XEan13GgVxNZROkvhLOdFRC+q6Uc17ajmaJnSj2oMntMiphs2bGdLsqim2845GXVY1CFp2NBPc6zxlHVIv7tkuYxYVhHOG+6+cYGNV9//8fsDnk47rCUF/bTgcNamG1XEYcPJokUW1lxfG3N42eWjcZeNuGZaB6TB6u9sBw1v75xiraeqAyaLlCezNqHx7GRLrm2P+OJwnaNlyiCqaIWr73xrc0TTGO6frvPZNKNwhkHU0I8afu3mIfN5zH/9bIfcGbaTBudhLa5ZTwu8h9M85Q9OYg4XDfutgBttCK3nsjQ8nXk+nY/pmpR/ai/l9W7ORRlyWoY8mEAcwO2O57d3ztkYzPnwxSbPlwkbcU0rbLg1GPMPnu2QBo5u2PD9s5itFO60KzaTkjvrIz4+WefDScpJDr0Irrcalo1lVhuezmEQG6yBR9OG07yk9A0tG/FXr0WkwWqdpIFnUlnuT+FGG7yHWW34+fmSNAhIrOVuL+SlTsOiMazFDYvGMqksm0nDWlzRiyqezDOmdcCoMtzrlHgM63FJ7S3OQ94EtMKG2DY03nKwTDgrA46Whn7kGcaeysN5sVqLN1oN1qz+N2InLbk/S0gDz1rcMK0CYusYxjWB8aynBXtrE+aLmI/P11hPCiZVRBY0hNbTi0vKxlI0AY03tKOaNKwxxrO5NmM8zvDecO2NCe/9aI+t9oK9vQk2ckxOUw4ue2RfXtPvLwlCR1Nbzi7bRNYxGCw4PO1zf9LlsgwIDXxv75j+cMl0knI06XCeJ1jjudaZk0UVo2WKMfDpuMtZGfBr62PuXjtnOkmxxuO8oT9cspjGJGlNe6emuLQ8fjpkVCSE1pOFNd5DNym5zFNubowYTzNezNpYA5F1vHn3mLDluHyR8cnJOrvtBbubE2azhDBo8N4Qho5Wr8SEnmoRML7M+PBsHQf8+XvPidsNXzxYZ1Qk3FkfcTJpEweOJKz5fNSnG9bc3bgkzSoAskFNObM8PxwC0IpLGme58foYmxpGDyKenfYZZDlpUnE67tDPcoYbC548H/Js3qYTNhSNZd4ELGpLEnjW4oq39k+Yz2PKOuTFrM3BMsEaGEQ1SeCIbcMwLYiDhl4nJ+tWzMcxLy56RNYRBo40rEniGgDnV3Ww1SrxzrDMI659r8K+uoP7/Bj77m387euYJ8/hwSHNyRw3ron+mTdwr7+K/ckvGP1fH9F7O8D8K38Jv7OD/fhj+PghZAmM59Bvr34uStgYgjX49x9SP5wQrMeYVsT8p3OyeyG+dPjcAXDyUUqnX1CXlv6rjmC7Rf10zuhBRHevxKYQrkfUpxUuh/S39sA5zv7Tc04vOpwuMi7KiBvtBbW3tMKablrww8NNHs5D/sdvPmW+iPnkYsi9/oS14Zz7B+sM0oIkrPn56QaxdfzG3Rf0v2ZozivKC0P7Gy3Mb7+D/8GHuKMZ3oGJLcHvvAnTOe4XT/DLGrue0RwvsP0YN634vb+3Txo0HCwTzssAB7zSKbDG89PLlGkFgTEMYs/hcrWv7WeOUWVZi1dj8mJp+WzkiAPDsnZM65qHPGXTbbGfdEgDy3lRkViLMQYLzOuGwjfcaKW8OTQ8msEvR1M8jpaJWfiSb6/1udaCBxPYylb76XFuCAxcFNAKDTuZw3vYzyruz2I+GXm6keGNgedOO+edG8cEoePRizX6acHeSxOirYDRR5bLUYvt3SneQVUE9G5V1GPwDqIh+BrC9ZDF/Ya6tDS1pTVcraewC7/88TY/OOvRDR3Xs5K1pODxvM2DWYgFdrOGtS/38soZfnIRsawhC1c9wDCG2+0Gg+f+LPyqxvajBoBX+lNOlhmzOiAyq8ZkXAU8XYRMa4MBrrUc9zpLksBxWUZf9RF3Ogs8hg/HbVLr+dpwzI29S8o8BCDPIy4WGTuD6ao+tEuqIqSzXeJKyCchnf2a/NSSbjqCrsXEluZy9drkImVZRNz57QXBX3wb7j8j//4JJoSmgORaiFs0RO/u0XxyzPnPLYtFzHiZcl6kPJil7KUVNzozzvKMcRVyWQZkgWc/yxlVERdlyIulJbZwu12zHpe8P26xFjnWk4pRGbKZVKRf7inXBhOytGI+j9nYneMduMYQtRyzs5ijiy4vv3XOo4+HvJi1aYc1F2VM5Qw32gtO85QHs4TNZDX+7bDhWmvB1mDG6bjNe2dDAuOJrKdyhtqv7sF5aSid4Z1Bwb3+hM9GPdbiim5c8f5lj8bDXlrRChveuHbCxWWbw3kbgOeL1br75tqMl/fOCELH0UmPfntJWYbEcc1gLyfesNSXjqYAVxkmFymTRUoWVVwuMza7c4LAYa3n6KJLNy0IQ8d0mbCzMSHt1URDaOaQXwacnXVYX5tjA8fJSY+n0w6Vs6wlBWtZTq+TcznNOJy1GVXRl3t7xX5vSppWdDcL7n+2Qd4EdOKK7fUpF5dtkqgmTSs+O1rnoozoRQ3rSc70yx5ztzOn8YZH495Xvcd5kXBWhuylJe/eOqS1UWOT1dqbf+748Itt9ntTNvZnJHsWX3ouP4+oqoD+1pKmsBwc9pmXEbuDKf2NnLowjC9bbN2ekX1vm+pXJ9QjT3IjwvRTlr+YMj+P6d8piV8b0hzNePLHKYPBkvZeTTWBMIUPf7VFO67Y3R4TZo5ffrJL3gTcWxsxzRNaccnzSZfSWfImAGC/vfiql3kw6uOAQVSRBA3XhhMOR12mVfTfOMu1o5o3XjmmKS0HBz2KKmRvY0JdWz4/Wee0iNnLcjZbC3b2JpTLgEeHq5q2vjbn8eGQG9sjijykv7XEBvDw/jqNM2z2ZyRpzcVlm+3dKa6GyTjDNYYn4z6w6ku+/rVDmgJOnndpt0penPcAWGstieOaNKvJlyHjecbRvIXHsJUt2RzMcM4wmmU4b3jvdMhuWnG3P2FeRVwWCbM6YFwFbCcVb+2eAhAnNS9O+qx1lnQHObNxwvm0RRQ4eq0c7w0H4y7/+GSchTW9tGBjd04+C/HO8Oy0z+EyY1KFvN6fcH1nRDqsefjZOtMyohuv6nUnKRgvU947H1A5uN5avf7qYExgHfMy4r88WKMber65NuXG+pjhtRzXwMnjDmUdMili8iYgDRoab+glJcsqZFqtakhsHadFzFpcsZ7mBNazvT6lyEMWeUzZBMRBw+GsTd4EWOMZxCX7axNORh1+dtEnNHCznZMGNZWzXJQx4yqgdIY3+zMC4xlmOSfzFnkT4DGExtEKa4ZZTuUskyJhWYdsZEsAzpYZsW3YH0wJg4ZlHuO8IQ4bur2c0SjjaNahHVZc3xmxmMes7S1IX0nBGsY/LnGNoaktWbeiXAaMRi32700Iuob8EGzkOX7WJUsr+turcfO1IbtuaOYOX8LRFx2iqKG/taSchUwnKa1WycFZj931Cb39kqP7HdrtkrWvNVy8H/DoZMjDaYujIqQbOjaTmo2kZFqFBF/uiQ/nKb2woXSW09Ly+dgTWcNWZjhcODqR4Y2+oxU40sDxbBExrw2Fg+stx0Zcs5XlzKuQ9y5afHttyc3ehJN5i+6XecS0igiMJw0b9tYmfHy4qn1rScGjWYvKG97oTymagGeLjMoZXutPWWstOZm3OVmm5M5ypzOjcpb9wZTpMlmt/bTk87MhadDQCv9JD7zZWRBFNXHSsPZNw+yjml/c36UblVx8uaa+tXdCHDck7Zr5OKa/m7O8CPHeUJUBHx1tMK5We/7tzpxRmWDwjKuQgzxi2Rj20oZ31i/J65CDRUYnbNhtz1lWIQeLFs+Wq1BgM6mJjCcNGiLr2evMOJh1eDRPcR76UcOoCng8DxjGns2koRM6DpYhxsDNVknpVmfPwHju9ads9OcslxEPLgcc5zHXWgWv7Z7SGpZcHLW/OqflzjKuAu60l7x+7ZT+3ZqzTxKqOmD/Ozlu4QjWY9y4ojxzTI8T+tcKgrYBD6efJJRlSH+4ZPC9FmajC/McwgC/KDFpiF+uaoLpZxAEjA8uGf6b/yfG4zG9Xo//PvQEn4iIiIiIiIiIyBWmgE9EREREREREROQKU8A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4733f9aLJpMJ/X6f0U//Ftnf/inLA0Pvez3qxxOqC0e8E1AcNKS3IoqnFedPW5xPWxwsWmxnSzpxxfbOhA8ebvN8kfJaf8qNvUsAgshzfNhlOFhwetHh9quXxDdiqqOSi4cpn5+s83SRsJ1UdKOKizImbyzdsOHuYEwUNRyOOxRNwJ31EVHUUNeW6TLhbJExr0NqbwiNp/aGxhv2siWjMqbxhp1syc8u+nwysWwm/+Q7LxrDk1nDzU7ATuoYVYZHU89JXtENQ47LnDEzMp+wNAVLs6A0SxoqGl9x073MO4Mug9jw/nlJHFiGScCj2ZKZz8mImZg5CzOjoeLcPaFqZhhjsSYith0ulg/oJDsU9ZTp4j699iuENma8eMh2913adp3Cz5hWB3SjPRLTwePYcLtEPsJiKKmJCYkIqahJTczdTsZGajgvPJdFw0u9kNh68sZgDTQeGu9Z1BBZmNewkxl2Usd6XDOvA05Ly512RWodi8byUnfGqEz4+0ctQrP6nFvtht20ZD0pmFYRzxYpDvjWxiWXeYI1cJLH/PA8phOu3n9SBEQGssDz2cQwKj13uoa12JM7QzvwjCpDGkBgPJelYT32tALPZlKxlhQcLDNeHYx5Nu2w35mz0Z+z8W6D7SfMfzlncprivQEga1XUlSWMHMZ6xpcZe2/NCIYR9/+gjfeGna0JUep4/qzPztaEMHMcP+vRaRcY4xlPM7w3bO9M8A6ilmN+EVPXlt5mzvxiNbFavRIbeaI+lCMwBoIELp6lGAPWetJ2RdRx4CB7q43Z6lL9/BjbDZh96iiXIa1hyZ+8f4O/f5Rwlje0QstbQ8NuWlM72M1KAM6KiNMiZFIZcmdwHkalZz0Ba+BOuwHg4TxgGHvutgt+/a1nFNOQ+TxhNE/5Lw/WOFxAFsK31iqGcc2vxhmTynCeexoPlfMME8Nl4dlILZup54sp9CLDnU7DorGUDjZjx15WkDcB0zogDRyXZUA/ami+XJtp4NhMCgLjmdcha0nBuIyZ1yFnZcgnE0tsDYPYs5OsrmuHDfM64NnSMqngsvDUDrYyQys01A4GsWdUGtLAsxZ7AgMvd5fc7I8xq6nA33m8yyByvLM2YqM359lFn88mHWoPuTNMqtVcKx0cLC2D2LOdOCLria0jsZ6H85jKg2G1bhILtf/Ha8oQWc9m4tlMarphTRo0OG84L2MMnryxnJcBm0nDIKo5LiJutArSoOb9UZd24ADoRg2B8ey1lkzKmFuDMXVjGecJgfGc5imfTDPyBgIDD6awnhh6keeyBOehF8FZAbPK048Ny3q17s/zhk4U8MbQsJ/WRNbzxSwitFA7uNGqqbzhT08sHthIDY2H89zzYpnzWj9jEBtOc8+tDjyewW62mnOxXY1FYiENPOPKEFloBZ7AeD4ZW2q/mjtPZg2N9wyTgEFsKJ2ncnC34zEGPh4Z8sYTB4Z55QiMoRcbXu15Km/YSytOi5D3zjyv9C3uy/tQOcPBwnGSl6Q2YCsLOVnWBNbw2iBkEHnOitVc2UhW2+WoNIQWBpFjGDe0gtXa2UxzplXM9d6EJK45HneYVjHb7TllHeC9IYtqGm8IjKeVlpRVQNkELMqIcRlznMdM64DSwU5a0w0b7s8SYgvT2nw15ovG8oNTQxwYIgN54+nFhtgaDhYN82o1N87qJRbDftriaT5laQpeitfZyQI6keF46RgmhsOFYyO17GTwZi9n2VgmVUgrdHxz65QHlwNaYcMwzfnhyRoeuJ6VeOA4j7/aK8e1pfGr+3y6bNhuBbzc9aSB5/E8YD3xnOaGjcQzjFfj9tPzgK0MthLPhyPDtPK83DdY4L3TirfWYjYTx7Re1f5pbcgbKBrD/+jOCQ9GfXJnOc4DzkvLvU5NL6o5LSIWjeHt/pzGWw6WCfe6M25ujZhMU84WGU/mLdLA8epgzM03RsT/879A83//Y578oM3urQlnL9o8H/UIrSM0DmPg2saY4Rs1thux+LTgRx9eoxtV3NockXUrymXAZJLyycUQC7yxdc7mzTknjzo8GfWY1iEAP7lIeb1Xca2V83yR4jxsJBXHeUzlDbfbOZdlSGI9hTNM64D3LwM+nxS8Nkj4l26MOF5mHBcRAKl1tELHTpbzYpFxUQZ0Q0dsHT+7TOhFnnbomdeG0q3WfN7Ag4lnPTXsZ56vDeY8X6QM45qdbMnRMuNX45R5vVonReO53Q3YSh2tYLUePhzZ1VrrVjgP92chjV/t+6/3Ks6KgMmX+/RvbV+wPZzx/ostDvKYxsPNVsFxHnNRBeymNT+/DDEYxqUnDuDrw4ZO6HiyiLgoDEdLx6t9Qz9yFM4QGliPayq32jN2s5yLImFcBXwxX431672KaRWwaAyv9xbkTcC8CViPS87LmM2kYK87o3GWz0d9+lG1qp1FwvNlxG5ac7c7pXaWQZYzXFvQ2mkIhwHNuKE4MwSJJx+HJN2a9FaImzWcfLTqL5ZFxMNxj3EVcn8W0g1hPW64qAKezCALDY33DCIoHOykq3n+cArDxHCr3fCLC8teC46X8GRWspFGDBOzqumTihudiLsdz7OF4fm8oRtZbncMW6kjMp4k8FTO8ME4YFLCa33PzVaFMZ55HXCnM2eY5fT7SxaLmCytMNaTLyNa7ZIobTg66AFwsUx5MG1zWgb0Qse8sTyYrGrq7S4UDXx7bUk7rDkvEma1ZS8reLJI2U1L2mFN3gQAzOuQnWz5VQ0pXUDRWJ4tUozxvNydM0wLAJZVSD/LuVhkBMazqENe2rng/tE6v7hss59VfGPnDNcYGrd6hqHXzZlMUz66GDKtAipvWDQG71c97V5a0Q5rrIHLMmRUhXTDhsR6Hi1ifnfvlMN5myfzlIvKsh43ZIHnpAgIzar33E5qni9X9Saxnu20YS2u+GKW8tnEMExW620jXr1ugNMi4meXAd9dr3l9MOHJrE1oPD+9TAnMaq/+tfUZadAQWcfRMuPRPKEbOrbTklc3L2gay8Gkw4tlBsBelhPbho32gsZZPjgfspWWzKoQa/xXe89aUnCwaK3GsLGkwWqOlM7igGkV8GIZkAarfe56K2dURfz0IqZoPP0YNhPPIGq+um+dcNX/fzYNOclXPcZ+5riWlQzikiRoKJqAPz7t0gpgM2m42V6y05kxK2IC65mVEe7L/u/GcMIPXmwxqgI2k9Wedy0ruD0Yczxr88mkA0BkPNdbOXc3LjkcdTlaZmxlOY0z/PFpl3m9Oq/sZTVvDEd8Ourz8STmpU7NRRnwbGEJDOxljoOl5dNRBcD1Tsj1FrzZX7Ke5BwsWrTChssy5LSIOC8Nr3ZLvrFzRhg0vH+4xZ+epbzSbb7qyY7z1fvOclhLoPaGe50agEfzgE9Hjk5s2UoNsfVcyxwOeLoIqN2qT1qLV+ecee3ZzaBs4Ivpqs++21nV4Mqv5nHeWE7LkH642gvGlaUdOH41Dmk8hMaQBHC3XePgq73lWlZgDTxdJHw4DjhZOrYyy3fXK/pRzawOeL6M6IaOx/OAbgTfWZuuMoFqdc+SwHFRRkwqy3ZaMYwrKmdZ1AHWeJw3WON5sYwZVZbzYlW70sBjDbTDVU/RCRs+nqzmc+Fg+8u9P3eGyq2eTNpIVjXns/Gq3uylDR+MAwyG6y3Hs4XllW6DA+a1YT9bnVeezFNqD4/nATfbDTtphfeGzTQnDRqmVcSiDjnKYz6dWtaTVX/cjzzmyzneDRtmteVaK2eYFvzyfMDDecBrvZpZbXm2sOxnjk7oeDAL+f7JkjvdjFsdSK2nFzmywBMax8N5zKQy/Is3z3g67fD7xwn9GL42KKmcoXKG0lkOcsta7HmrP2NSRXw+S+mGDsuq/vzj+fZssfo8x6p+LBvDx5cVsbUYA63QkASG/Rb8+saML2YZH44DssDQDj3Xsobny1VdTiyMqlVe8u4wZ5iUnOYJlTOcFhGtwNEOG2535lwUCedlTO1g0Vgi6+mGDbtZjvOGF8uMcWWJDFxUlmm1qr2xhY3YsZOW5M5SuVV9+vHFqjd4red4qbPar0dVhPNwlIcsmtW1k2p1FgjMai4NYk9qPeelIbaQBjCp4Jtf/v0AeR2QNwGLxvJsufp3NuPV+fEgt6QBVG712Tup40675HpnzkWe8Nm0xbIx3O0UfPPaMbP56jw/K+Kv6sNFGTGuAl7qLNhoLYmso9fNMdaTtGps5PEeXGWZjWLKMmRjd07rzYTzLyZs/zv/MePxmF6vx38feoJPRERERERERETkClPAJyIiIiIiIiIicoUp4BMREREREREREbnCFPCJiIiIiIiIiIhcYQr4RERERERERERErjAFfCIiIiIiIiIiIleYAj4REREREREREZErTAGfiIiIiIiIiIjIFaaAT0RERERERERE5ApTwCciIiIiIiIiInKFKeATERERERERERG5whTwiYiIiIiIiIiIXGEK+ERERERERERERK4wBXwiIiIiIiIiIiJXmAI+ERERERERERGRK0wBn4iIiIiIiIiIyBWmgE9EREREREREROQKU8AnIiIiIiIiIiJyhSngExERERERERERucIU8ImIiIiIiIiIiFxhCvhERERERERERESuMAV8IiIiIiIiIiIiV5jx3vs/60WTyYR+v8+/uvNv0Y0yGg+N8/xJ/ikNFe+Y14ms4S/vw0/PA/5w9pChWyMg4FbWoRcbSgcny4pP3WM6vs/MjNlxu2zHGWdVwZE54aD+gFvBu3R9ly/sB4QkvOxfZ+IXPDMfM6kOmcw/45W1f4HYZ7wWXONaO+Ro2XBS5LzSa9OLDNdbjsbDD08daWDZa1lCC53Qs5fWJIFnXAUcLC07qaMXOU6KgLWoYTcr+a8OW3x4mWONYT2JSAPDZmrpRp5W4Hk0M9QeLgtHZA2dyPDO0NENG0ZVQGw9kfF8PInYTD2twBEY+HRiOcs9bw4N7cDzycRQNtCL4fnMUTqHMYZ5XdMKApLA8mubhs2k5qNJzCejmt1WwEYCN1sNaeDYy3LeH3VoPKSBp3KGX9sYcev6BQeHfU4XGSdFwiCqWDQBx3nEjVbBMCmpnSUwjv3BlLq2ZFlFGDV4bzDG4xrLk5MBL10/o6ktNvDE7YZ4y1AcwnwUM1/EDAZL6sqSdSuODnr86nzIvA54czBhkOUsq4i7r12QvNzC1w4TB5jNDn68pHowoZlDObH0vtfFhBa/rCAKMK2YxZ+ecvasDUB/uMQ1hoPjPk+nHQ7ziGVjOMot11uON/tzbm9c8vS8jzEQWUcvKaicpXGWs2XG80VCZD39qKYb1eRNwEUZ0Q1ram94f5SQN4bae17tOnJn+GJmWI9Xa6ET+a9S8rW4wZrVz8+XIe3As5tWtMOam/0JzyddunHFLy56WAO7aUntDddaCz4c9Xi2DPjwsqF2niSwX82l9QT+8GTKF/YD9v09XknX+fqapR06uqHjIA/5Oy/GtEzMbpayrB177YD1BGILD6YwrxyD2FI6z+N5zpE5JfEpj/0v+Z9u/C7bqftqvlgDT+aWdujZSDzT2vBiAQfzmthaXh1Y+pFnL6uZ1ZZJtRqBH546LsuS1/oZxoA18HTWEFvDu+uW662K660FjTc8mLY5LQPmNWQBeKAdeE4Kyy/OC47dmCPziOvuZf7qzoD9rOH+LORg4TjNK3LXMPM5v72xxk7m+HyyGvgkgMQavr1W8HQZ8fnE8GCSsxbHDBNLZGE7g7XYsR7XXJQhtTfkjWE9bnhnfcSN65fYyPP00ZD9/TGdN0LsnQ3c43OKRwWnT9p0eznjy4zPLobU3jCtAjqhYydbstFeUDUBj8Y9RlXInc6cNGyIg4Z+d0lvtyDsGf7uP7jJuAqwBjqhoxvWpIHjtIhJreOyCqic4Z3hhH5aMCkS7k86tMOGW90Zl3nCbmdOp13w+HTAWZEwjCuch9vrI6z1tPsl2TVPsJ6s1pLz+HmFyUJsP6X8ZMTkaURTW1q9EhOutoOwBc0SmtKSbjsmjyNm04Td12bEt1pMf5YzvUwIQ8fRRZf9rTFZvyIaruZ/M4dmafjlZzs8X6S0QsfzZUTpVvfJAqPKsJU4dtKKTtjwdJFwlFs2Es/NVkFsHdM6pHSWwzxkWq3u71u9nO+8/ALXGFxjaG/WlFNL3HcszwIevVjDeUPjDZ244vq1EctpRHtQUuWWqghoDUuawuIaQzpsiDYsi8dfruk3QnzRYHc6mFeuQVFCVeGfnuNOF9hhSnO85Pj9hKIMmRUxyzokMJ6v/5VLJh84jk+7tJKKs2kL5w1p2LDWnXM5a3F/3OVOd7ZaZ7M237x2THezIH0tw75xDZYF+T94Chai3Qi7nuFOFzz/fkqnm9PerCnGlp8/2CUwnkkVMYhLXtk9xzlD1q2Yj2N6mznlPKD3GgTvXofdLfwPP6b4eEa0H0HtMN0Yu92FwLL4wyOyr/cwt7eZ/QcPyGchR2c9pmXEB+MOB0vLw0nDVmYZlZ44MIyLhk/rQzb8GhbDJVOuBUMmdcnITHk53mRZr/bdH9Y/42T5CXeyP88Nv8dLvZRvDB2LxvB4buhFq/H3wGm++rkXrepRN/KMS8Ono4rGe3pxwGle8mo/ZS2B54tVjZtUNQ/9AZlvsWsHXDQLFmbB0szxON6wd+nFAXFgiC08npb8sPl9doLX6LguCTHvDLo8nJQc+RFbps9jXnDUfELZzHkr/Iu0TMJGlABwXC7ZiFIuqoIaRz9IWE8ivl98yln1gN+IfpdX+jHdCN7ql3w8ifk/n37IqH7GDfs1Up/xVnfIrTb89KxmuxVyvQX/9dGU7653eXdYcVyE/N5BRS8K2WlZGgfTyuOBV/uGDy89uy3LvPZcFo5r7YDjpeOvX6uwwEmxqnHjyqzqX9IwiGruzxJqv6qFL3UWXJSrTe1ef8LpIuPFMiWynj89DfmvZh8S+YQz94jEdviO/TYbWch78+cULLlnbrLbigkMvLvmsMAHY8sno5x/5lrCTloBkDerveJaK2eQlPzwdMiLpeWf3huT2IZpFfF8kfJwHnKSwyA27GeOrw8n7PRn1LXFecOTcY9xFTKtA/787gkbu3PiDc/kcUTWryimIZNxytatGeXEkgwcyY2I+rQieqVP/cWE+TODayyTcbqqa6/2aJ7NCPbbuPMlbtHQTD2ugMVlRGenIv1nX4Z+F5zDb6xDXWN+9jH+dIbZ7sJaD56ewq0t/O0bUNf4u3exP/kZ+f/tl5w/zTgcdZlUMW/tn+CcYTzNSKKao2mbn1122Ygb7vVmRNbxYt7ioox4NA+42Wr49tY5izLis0mXzaRkq7WkbAIui4RH84TNpOZef8KkiPlo3OFuJ+fVnTOaxjDYywmSVfFt5nDytEMc17R7Ja1rnmAzwV2WhN+7C3GI/+ApzfGS/IUn6nlMDOFeBmXD4tOKKrfMpwkfnazTDmv2ujOeT7rsduZsbk757OkmN9bHBIGjf70k3I4I7qwx+71jwhYYC8tTS10FrH8vxvz5t+DgBJYF3LsB0zn1732ECQ04T33ZYCzE392DvQ2YzuH5OcUHI4JhgG2HnP/Ik3YqOt/t4C5z8ocV8boh2IiZfVBRF5bpJGXn1dU+5ssGN67AwsWHIXkRkcQ1x5cdzvOUozzh/VHAd9dLIusZlSHtsOGiDHmxtJRuNT9/Y+vyq/r+eNrBAje6Mzb6c16c99gdTrHW098riO+k+KJh/L6ne7shvNPDz0tMHOAuc3zpcEtHuJXgphV2mGDfuo6/dxvzq0+hrMF5uLUL5yPK3/sCAFeCTcFmFtsO8Y3HjevVujuCdAeWh4bWDWjmjuStIe5kxvJBxbPHAwD29ia0bkD4+gYEluIHR0wPVnM/ebOHn5VUT3MuHqcMb+Skv7bF4o9OSO8l2M025QcX2LYl/Iuvw5NjZr9/RjTwRNdS7LUBzAtm37/k8/ubZFHNztaE7l2PSS3jD6B7qyH62ib15+dQe0xsePFeysb1OcuLkNOLDtubU7K1hvFBwsWkBcCyCllvLynrgMNZm8fzjNf7U25ujfj4YJPAON66c0yxCJnNEx6O+ry2dc5kkZLXIWVjOc1TulHNh+OMyhu+vTbj3s457fWSoydd3j9bZ1wF3GgVvPvSAZ1XV7Xso3/Y55cXA94cTHj11VPiLYsrHL/44TbPFxn9qOal4YhWq6Sqgq/OU5+crPPTy4zXeyV/6deecP4441dHm5wWEe+sjYjDhmvXx6Q3LW7aMH4cM50lHM/a3NoYcT5ps6hDhmnO3b+UY7c7kESUPz5i9CimNSxpvb6aayay0Djq0wpfg68hfimDosZutHHjHLvbg8DSfHbK0U9iHpyt8fV7h2S7nuLM88WDDV55+4zkrT7+comvHHaY4i5zlo9qWm+uPq8+rajGEGQQ70e43K3m9Nzj3aqnKR5X1LllcpEymmcE1hFax3CwwDWGx6dDZlVEbBvubFwyWaR8Me4BkAWO54uEdzcuGbSX/P6TPQAC47nTWdCOKtY6Sw7GXSZlROMN++0FF3nCpIpIg4abvSmHs/ZXvdPdzUsAjkZdbu+f033dYtoR9fMlthtQHjS4BqIONAXYCHBg4lUdKy8M5SIA4MnRkGUd0olKzvOUNGiwxnN765K0U/PiRZ9RnrBsQl7euKC/vqRYhDw7GbC/PqauLZNFyieXA54sIu51Ct7cuODxqM+sDoiM57NZyryGzcTxjbUJ9146JerBxcOU+ydrNN5wd33EzqtzbDfgV3+wxu5wivdwOu4QWM9Lb54T7UaM3/c8OxoQhw3zMmJRhwySgsB6jher/WcnzbnWmwJwscgYlQlnRcSr/QkbvTl1E/Bi1CUNGxpnuL4xprdbkL7WxmQRhJbm6ZiL9wO6eyVh32K7IfkXJYvLiNZ6RTQwVBd+tX6WDleCKyDsgkkMzdizOAupyoD+tQJXrca+GFlau45wL4XaMf5lQ10G2MBxct4lCWvSpGLztWJ1/qkhXA9xi4bozU2mf/+Uh4/XyaKaUZEQGsfOYEoYOurasnYzpxyv1vrBQY+T+armrKUFr//uhNnHDZOLlCSpmc9jZkXCyTIDYBAX7A6nFEVIllW0eiU28kRDqKer7wYwebwag9bv7DE5GzP41/9dxuMxvV7v/0sC9/87PcE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BXwiIiIiIiIiIiJXmAI+ERERERERERGRK8x47/2f9aLJZEK/3+fjv/KvsdU39F5xhN+9BVVN9d4zwn/zr4G1NP/7v0uwneHzmuqgILqWYl/dgfMpPq8xvRT3+IKnf5SwrCKWVcjzRYu7vSlZVPF80uXTaYtpbXg8g3YIv7uzYFyFzOuAv/X4lE+L3+de+pscuk85nryHIcDYmMBmNG5JYNvsd77Jv7HzLv/Pg3N+NPk/8tu9/wV32m1Ca8hrzx8U73GRf0FZT3it81f5nd4N/vnrMwLj6CUl/+h4nf/yeUUaWP6k+iMuFve52/kLvGxuc7cb44DGwe/P7jPyB9z1X+NvXuszqgynOXQjwzD2/J2DEQ/Mz9kxL1Ow5NI/402+y9eHLf7j0Y8ZlU/5XvzXAfjEfI4l4Kx6wGT5lPX2K/y19u8QWMP354/JzYz7F/8Z1kRs9L6B8xXT/IBuusct+y6Pmp9Q1BM20nt8036Da52QX4zGfG5+RtnM2Q3f4EX1S2b5IdbGfL31N1iaJZGP2TFDUhvwvLnkxDynRZ/f7NyhG63u//OZ45PyiJZvsRm2eXMYM68949Lzy8UxHd/G49hPOtzphjyZNVyWFY95wYV/BsCr/l3+pRtt9rKSg2XMpDYcLsAYyBtohbCfwavdnAfzhK8PZnztrSNefNHn0bjH61vnXPsbMd6tpq/52h347CnH/9mMP3y0R+UN+1nJuAr5o+OIn08u+cvbQ353Z8yDaZt/eBTw7x//7zDG8rvdf4OvrWWsJ56fnTWcVQWVb+gHCW8OE/7C1pzIOj6etLkoDS8W0I1gP/P8jbsv2Hor55/7d67x7c2M13sVsXU4D4n1nJUhkfHc7iw4zlMGUcVPL9u81i04LSJe6c34xvdOaKaesG9xS8fD9wf8veeb9EJPJ3R8c/OcO785p3he88GH29zdvWD4lmP5yHF+1ObxqM8/OGrzDy5eUJqSP9e6ye2OIQ7gpXbJuAq4qAJeahfMm4BJZfmN7XMccDDr8O03ntP+Tp/Z9yf85LN9KmfYTHNeffWUpw8HPJ92OC1iPpuG/ORsgQNe7mb85d2CD8YJB0sYl46y8UzrmlYQcFbl3Gq1mdeOH9e/5B3zNp0o4KjI2U8z3l4zfDGFP5h9hsESsJpciU9p+4zClJyY51gT8Kp/ha+tpTydNXx7w3BaWE5yz9+b/4C/2f9zNB6eTCsA1tMQA7zcNzybw/vjMftJh400IAlgVHj+o/F/wmT+GWmyx3fTv8lu3OKiKvlp8w+xJuQd+5ucmDP+hc0b/Mt3jjiadcibgMNlzHkZEBjPP3vngOHOgu//6joA92cJ75160tCwkRrKBs4LRy+y/PZ2yZ3ujFkV82Secb215PXrp/zgi33SoOFX44z3LxzWQGwNkTX8+mbDcRHweAYfjmfcbbe52TG0QoiM5/7UEFnYSuGbwwW/GLXYS2u20orAeN599YCff7rLa3tnrP9GAEWNdxBstfFVA4HF7A5w330X+8HHuB9/gf3uS9BuwSKH+y/wRU31cMby2PLw2Tov5i1eGozpt3M+Od7gZm+CMZ73z9bZy5b0kpJ+e4lzlu03lgRrEQf/KORo3GGjvaDXz2lqS9arGJ+lVFXA5rUZ+STk/KJD5Sw7GxOC0NG+7qkuPcm1gD/8e7v86VmLf+7aBRu9OefTFrdvXnD/0QahdbTjik8v/9/s+kespll+5/l9zzmPe/31N3xERmZkljesYrHINiSbjW5qWsJ0y4wWggDNDDAbQYC0kDBrbQZaaCGNZiFBArTTtAQ0Bt3CTIPdPTRtWCwWWSyfNjIy7I3r3vvax55ztHiCWaMlwdUFfh8gceOaxx3zP+f55buDj4aDvOH3TiY8Xnr2Csvfv1Hzt7/+lPnJkFWZc7IZcnO8YTKoGU1qLi9GnKzHvH10yWivZvgohdQRFg3Pvz9k02Rs2pR5nbH1jh/OM7ZdZJZB6eHjRcevHib89tGCZ9shv/trT4gd/PQXx3zvfMqTDfxHb19yvLfis9Md/t35jDbCRQ0XVcRZw68feP7ewxcs1wV7uxt+9PQG/5+nBSFCBG4NLTtZZNP1a+CtouOfPje8qNd8ZTqj7CKFM/zWccerKuHuoOHWsCIxgVlRc+udJfn9jOZpg8kg/w9/ner/+sf8V//2LX7z/isAbvx7GXFeYv4nvwlpijm/gE9fcP5fnjK912IHFiwkf/sduH2D7f/pj+i2FpcF5idDLtcDvvQ35yT/s78JHz7hw/98yfP1mK/cOmXnrYaT90dcrIcM0pbOO77421e4/+F34ZNnMMgJf+dvw2KB/eGPIU3hdE77g1ek374J1hCeXBBrT/ui5ckHO9y5u2D0jQH+ouLpn4y496sbvv/7x7yucvayllWbcNkk/KNvPmb4XsKH/2rMyWbIe0cXLLcF99+9Ir+f8ewPMrZNSp507OyUPH65x+P1iAfjLX9+OeGPzyL/q/dWvK4K/uIq50YR+L88e85F/IzvuO/yYJxyZwQvtnBaBgpnmGaGsoNpBveGkVka+KfP4T9+u+H+dMWz1YSfLgYMXORrOytelQWPZisAZsOK6V7F7/30Pqe1YzcN/N23n/PBq318tPzqV18w/IcPwRrW//gx2Ei2A+vnCX/08W1+vMhxJuKj4ZOl5z+433J/vKHqHJsu5eZow7zKOa9zKm/Zest70w1feueU0bdHkDpMYglnG9Y/6/hnP3rAk63jrIIH437spTbyvYuUf3z1Pb4Sv0FqLVXw/E/v56w6y0/nkR9uX/M0/pjCTvm2/RbP/ZxX5mP+R9Pf4H98d82dnSU3v7rl7Oc5H5zu8/unI76zV9NFeFZmvDeu8NFwY1hysh3wvMx4b7Ll35yPeLaJfHUXvjLd8s9PRpxXkb9/s+NLuwseLyd8tM5ZtfCdvYpv3nlNMe4IHXzw9JAfXE64O2x5tk35/nlk3Xp284RfP4x8uLJUHRwN4OHI82C05Y8vJmy6/vtJ6vnawQX3/r7HTnKaD67oVnD22RiAs/WQL3/1lH/1/ft8/zLHGngw8vzG0QU/n8/4/mXGt3ZbUhv5bJvxjx6+YDBs+MGTm3y4LpgkgYvGMkki3z2Y82IzYustT7Yp/+TlBV8e7fF/+K1Pef/pIcs25Zt3XvP8fMaPr6Y0wWCA3cyT2cBhXnPVZBwWFakNHEw3bKuMeVWwblNOq5S/uEpoAlxUgf/1F5c8enjO6csxD367ortoIUDs4Hvfv03tLS+rjMvG8t6kpvKWszqhjYZXJbw9DvhoCBHOaoMz8HgVmWaGgxy+vlOzah1VsFw2lpdbeLruuDVKuDeCf//ea45vrzAuElrDxesRh3fWbOcZf/TpLY6LmndvXPCLV4ec1RmHecMkbdgbloRoeLkac1b3Y7+wgTYaxonnB/MhFzXs5/CDc8/AWf7eTc93b5xRtimPlxOg/6TDt++dsPvFjm4RWDzPAfiLF0fcn664c/+KV09nzKuCp5shh3nDo8MLdm5VtGvL+emYP3x1yF7WUXnLV/cWTAY1PzvdZ5K2tMHyo8WQkYs821oerzqumpb9PON/+d6aqzrDmkjhPJkL/MnFlFkSWHWGw9xTuMAXdha8fzXj351nPJoEHo1L/t3FiD8/7/jSbr9/2ssii5bP+2Ivjwxd5EbR8m/PMz5ZtvzdmwmTJPBoumGUtvzr13v8YmE4rTy/ceQYusAsDdwaVCQ28NFyxDuTDV94cMbp6wmjQY1zkctlX8+///qQbx+dc+crKy4+Lvje8xv81rvPmP1KQndSU762bJYZSRI4nU9wNjAqGk6XI344n3LRGDad4dU28HBi+N2bV2y7hEWb8v4q5+uzkvvTFX/w6pBP1ob3rxqcMTycptwcwFVjqEPkrIy8qip8DAxtyu/cyvj27opp3vCHr/f4t68DP+oeMwt7fBD+Nf+bm/+QV1t4vmn4d/5fcOTe5ZG5TxU894YFt0eWZROpPHy6Lmlj4EuzEfM6kFrDezPDJIn8P5+f8dPqv2GveMgX4q/wYDRk0wY2nWcRSjampDJbJmHGDTdllDg+q5dYDI/tz4jR87vDv8ll3fFJeMVZ/JRF/ZSHxd/itycPSC1sOnhnAh8tI/9k9c/5m8nf5dGs7/Oyg3/vVkWIhmdlxlltAJgkULjIyAUmqedbN0/ZVhnPV2Neljm3BjX7RcX7iylbb/n67pIY4fl2yLs7C/70bI8YDVUw/Hhu+NFqzn/y1pTfvPOanf2S0MHJ6RQL/MXFLr/z6BmLxYBB0XK5GuKD4bwaMG8Svnv7NafLMSfbAX/ra0/Jjw3168h2nnGxGJHYwLBo2DkuyfYN2xeGZy92OdkO+PWvPufPfnaLZ9sCZyLLztEGOMw970zWvCoHWODxJuM/+OJTdh61uOOC8mclTx7vsTMqOXy35JO/2OXpasx5nVK4QG4jw8TzfJszTTt+ssj4/dMVv7IzYS/v3/H+4FXLOHW8NXH8/tkci2FoMp6ZV1zGZzjT98HD8GVGJmecJNQhsJ+nHA0Mp2VkvzB8suzfT/72cYozkScbw28d1RwXFU82I96dLim7hNs7K37vs5s83fbP+DvHW777tecMv7tLOF2z/LGnrRMO/l5B8/6Sqyc5xajl6mLI/q011TLlxekMHw3DrCVznmfLKdvOsZfXbLuE/+r5EB/7/cl5FVk2nofThNuDyFVr+MF5w06WkFpD7SPzpqWOnolLuei2/Mb+Dpd1YJoZ7gz7TOAw69h6i4+GF6Xl0bjDmcjWWyLwpemGNlgmWctHyzGTxPNgumJvusWYyJ89u8HzMuNm0fJbX/+M0XemxG3L9qcl//j7b3PZWF5s4d+/veVLN8/Jig7fWX7+/JBNl5Dafv2pgyVEWHWOL07XPF6PuDOsuDFe82QxY9Em7Lypx8Ok4+uPTviT929zXvf9OEs937p7wuVyyK1bSya/OqB9umH+cc58NaDpHGWX8Oj2Bet1zs5+ycnLKd873ceZyP1Rybe+8YryImE+HzKdVLSt5Qcvj7kxqPjiw1OWlwUA2yrjzqMF2a2EsPIsP3UU046PP8355r/8f7BYLJhOp3/VeO7/jz7BJyIiIiIiIiIico0p4BMREREREREREbnGFPCJiIiIiIiIiIhcYwr4RERERERERERErjEFfCIiIiIiIiIiIteYAj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vMxBjjX/Wg5XLJbDbjZ7/7v6Cqdtkfb7lYD5nmNYOiIQRL0zoALrcDMue5ub/C2Ii1kWzosWlkc5FRjFvyo0h9avj0sz2+d75LG8AY6ILBmf72fjyH59uKkUvZyR2bNvB+94on7fdp/IZBusd88zHeLzEmYZDfYpgdADB1t/i15GtkzvB71R9Q+yXvur/BgZmSWctFt+XMnrLmgilHfDW5z+/cNAxc5PHGcVrCqo1EItPUclBAGwyvywDAbm4A8BGmKcxSqDzUAdYdbFpoQmTTBvYKx+ttx2VXsTUl4zjkMCswBpwxpNZgDXywWbC2a4ZhRG1qbts9bgxSdnPDeRVZtYFN1/HuNKcNME4NqYVNF1k2kYPC8qt7NVdtwidrx8BFUgulNyQmcnfo2XSWURJIDBzmDcPEs24TDooKZyKLJuOySQE4LmomWctn6xHLNqEOhvvDilnWAJC5wFWdsekSUhvJrMcauLe7YLpXUa5SXs/HDNKOnWlJXSfkecfOey3dVWR1khGjYXJcU80TsnFHs04YHnVUF5YYDTEYXp9PqLqEIum4cbTEush2lbEtM3ywFHnLwe0NMYDLIX93iNkd0P78EneYYxJL/eEWOwQ3Syg/7UjH0FwZ1lc5l6she5Mtu/cqVi8zyiplOGwYHbZ0G0O2E/ElfPTBAT4abuys2LlVsT7N2P92xL29j//kgvppy+p1jveGvOgAqKsE5yJ1k9B1ls47sqRjtlsSvGG1LKi6hJfrMc5Ebo3XzCYlTZNQ1inbJuXZZsRO1vBgb8Fw1FDMOl49mfLpYsrrKuOkdjwYtlTe8njjcAZuFIHURnZTT2oDIRremi3xwbJpU5ZNSuE8H6yGrLo+8x+5SOECV62j8jBLI3uZ5yiv+dKdM56d7vBkPSJEWLSOt0YVD3cXzHa3LBcDTpZjbu8sGc9q2trxyas9jIFpXjMbVRx8sSZ9d4fmZ3Oaq76ubC5zAPa/3GIKi0kMzYuW6CE9cjQnvi9aFtIDS3seyN/KCasWO3TYgxHc2oOrNVQtJJY4L4khYoYpZjaALvS/O57BqoT7N+D86pfFbTaC8Yj4J+9jHt0kfuGd/povXsFiRfzgFX5ek/zWu4Tf+C5Yizk/w/z8Q+JHLzGpg+9+hegc5tVr2JnBag2TMeErX8ZcXmB+8REMC+LBHma+IN44xnz2jPgXn2AGKXztHViuYDohTsaY03PIM+K9O1DVmPOL/l6LHJq2//dqDbszeHkKp1f9OX76Cdza73+/2FD9y6csX2QU445sFmgWlmQYGPzKDPPgCAY5nFzCYks43xCbQNgG/CaS7DuSd/bgaKc/X5YQb9+E2ZSYZpi2gfkV8e5d7OPHsNpAWRF++ISwaHC3x337bxti3YGzUHeYO7sQIvHlFebGDBILtw6hrIg/ewapwxQJWAt5CrtjyDO4XBI+PsUeT4i/+mWM9/DyNcwm8PIMNhVxVWHuHxJ+7VuYssS8eIn/Fz/G7g8wbx1D54mfnRHmFXHrcccDzCTHP13g7kzhcMr2n33G+YsRqzKn8Y5nmyEADydrjvdWDKYtNo+sXucsVgMefPMKv4GLp0MeX+wQMTw6vMC5yOVyyAdXU6apZ5y2xAghGu7uLtk53vLysx18NKyajKebIcvWktpfLs97WV9HKm9ZdQ4f4WXZz9f7w8Be1nFaJ9wZNDze5JxUlhBhmERWreHVNnBjaPjNw4o6WP7iKmeaRlYtDBM4reDeMDJNA+8vE+ZNf+3bQ6i8YdlEvrUXuDus+OOLIRG4PQhYIABfmq0pXMdFVXBS5YwSz96b9eEXyxG7mWfdWZ5uHU/XgYeTfq27VQSmaceyTdh6wydrw2erjmnmsAY+3qy5k4+4NbI8Xnb8KL7Pbjjinttj4Rt+xp9S+yXzzS8wJmdv9C7O9OvWF/g1Bibhp+aHxOiZmhu87t7HmgRnUgKBsr2k9Rv2Bu/gTEpuxgA4Ug78DQZkBCJjm3EWVmQk7LgBhXP4ELEGfuB/gjWOQZzyRXeHG8OExPTtsm4jn21LHo2HHA0MhY1UwXCQBy5qw19ctIwSx5d2Lc5Abvv9T+UhRvjCtOF5mbJsDfMGdjM4zAMvS0vh4O6gY9U5fnxlcKbvSx/hoC+n3Bl47o9KMus5KQfUwbD1lvvDihujLc4GPrmaEYHzOmWUeC6ahEVrWXf9fuH5FgoHA2fIHbw16vjZwvErux3vTVf83sku1sD9YUcXIGJ4b7rq29FEVm3KSVWwl7UYIpdNijOR0zolMZGBi4TYj/G3Z0s+XU5YdQkD55mlLXemK9Z1zsl2QIiG40H5Zi44jscbbr63xpdQrxyjOx43ccQAdpYR5nXfEUDsItvnhslXHN1FS2xg/SohG3jaymFsZLvOmB2VjH/7EP9kTvWkwzcWmwaMgeKeI3aRxfuWfOTJjwELL384Iss62s7xajFm2yXcHm/Y31tTVwmzo4rinqN+6WmWlslXHHaU0r0uefnDEaNxzfReS7uArrI0ZcLe1z31S8/mLGPvm4HmZUe6Z0m+egSbmvaDK85+kTNfD7l/f87wvQR/1eH2MwiR+rMGXxqScb9vMQlkB5bYRaLv53f12pJNAumxo5t7ksMUk1pM5jDHEwDaH56yfWFoyoTZw4b03gh/UX2+JscO3ACSXUtzGmiWFptAuUpJM8/oVl+7ulU/pi9PRrSt4/ajJdndlPppiy8NXW1waaRapwx2GlwO5UVCWnjSceT0yYjgDXnen6/tHEcPN4Qa1ucZ44OG4Pu9RAimr7HBkmUdSRpYLQsWZY6PljZYpnnNMG95cjnjRVnwcLyh8gkAg6Tjg+UIgHfGW16UAxITGLrA+6uCJxu4M4TD3DN0gRdlyuvK0ITIKDH86l7FLG35bDPg/VVCGyI+wk7W78kuG4s18HeOr2iDZZh0ZM4zGVVsy4wib6mbBGcjo3HN+XzE+XZAGyyTtH1z/w2jrKHqEmI0TIcVbes4uLkhGUds0bd5qA2nL8eUbcrx/grfWc4XI473+zl6OR8xr3J2i5q93Q1p7okB2jphtc7Js47dmyVu1O+/YoCrJzn5oN9/ZNNAumcw1nDxs5SyTNk/3pCMIqGBdAZuP4UQsUcj/Ms13Zln/rygaRI6bwnRMMj78+0cbyEYgjckw0CoDc3W0TaOukmo6pTJqGKyV3N1NqBpHTEa9vY3pEUgGcbPx+LHH+7TBcusqBkOGiZ7NV1tWC8LxtOKzSrnxdWU2ztL2tYxGPTtfr4asmgybo83HOyvGex3xACvHk95vRlRuI4HN+dMHwX8KuBLePVkyidXMw4HFe8+OqNcpFRlijERYyInVxNelQMezZbs761Zrwo+uNgltYHDQQXAOK9ZVjnnVT/eLpuUWdpxc7zBB8vpdkDuAonti9oka9gZl6w2BcZEnA2UbcqyzrAm8vbNS8ZHLdXcsl1nhGBxLtB2juGwIUk95SajGLYkWaBcpRTjjmQYiB1UywSXBGwCVxcDZrslbe0Y7rcMvjomblvalzXZwxHd8y2rJ466SpgcVIS2358MHxqal55XT6bsH6xJhwHfWIyJLC8LYjR0nWVZ5YzzhrvfWuNmKe1JQ3tlsHmEAO3WUm8Tdt5qaBdQLlJ23vPEECmfG8bfzKHxtCcN1ZnFt5btJsP7vgZkecf4dodJwO2mxK0nlIHQwOplRl0nFIOWwaylqyw/+/SYLhhujje8Wo8Ypy33jvv3hZ8/PyS1gaPRlsMba9rKErzl45M9XpQDugAvqgRnYC8NOBM5qR2nFfgAswwuajgqYJLCP3u+4cFoSNVFbo4s4wTOKxgkMEwMR3ngMO8YJ57DouLT9QgfDZkNrDrHpuv3i3cGDU+3OX9+CYPE8GAEO2mgCoa9zDNNOg6KijzxvHhzjrvjDXduzgne8vjl3ptx2JDaQJG3jCY1g8MAFvwGzl+MGBQtxbjFt4bgLSEYqjJl79aWwdfHtI/XvPzZmEVZcP/2JaO7ETtLCOuO7irSLC3jL1jcvRn1Dy9oLg3Fzb5f/GVLdQK+NRT7gfQ4ITYBO0qw+0P8yxVmkhEWDbEKdMtIu7ak44BNwWSQPpyANdB4CBGKBBpPbDz+rMaOHe7hHsyGsK5gVRF9wD9bE9tIcmeIeXjYvzPuTIg/fkL7dIObOOyNMdQdYVHjHuzSfXjB6iNDOvQMv5AT24BJLfZwRDjbEDYddBESgy0sYe0xmcEej+ger2jnsR+TIzh91nHv//VfslgsmE6n/HXoE3wiIiIiIiIiIiLXmAI+ERERERERERGRa0wBn4iIiIiIiIiIyDWmgE9EREREREREROQaU8AnIiIiIiIiIiJyjSngExERERERERERucYU8ImIiIiIiIiIiFxjCvhERERERERERESuMQV8IiIiIiIiIiIi15gCPhERERERERERkWtMAZ+IiIiIiIiIiMg1poBPRERERERERETkGlPAJyIiIiIiIiIico0p4BMREREREREREbnGFPCJiIiIiIiIiIhcYwr4RERERERERERErjEFfCIiIiIiIiIiIteYAj4REREREREREZFrTAGfiIiIiIiIiIjINaaAT0RERERERERE5BpTwCciIiIiIiIiInKNKeATERERERERERG5xkyMMf5VD1oul8xmM+b/x/+IwauG0MDmdcLosMPX0FWW4e3I8lPH+HYHAWIANzHENkIAkxhwENtI+crS1g6Aqkypm4R5WbBqUz5eD/D9IeS2v9X9rKPylk82CScl+AjvTqGwkScbA8BOBkd54EVpWTSwm4Mz8Nk68sl6y35WcG/smKaw6WCcwLKF8ypy1XS8N8uwBl6XgdpHyi7QxsC9UcYsM9QhYoCygyZEag8+Riap5WhgOC0jgwR2M+ii4ckqUCSGwsG8DpxUNVVs2HEDcms5KBISCzHCIIEmQBv6BPbppqEJntvDgq/sGD5cwh9tHnMjHDNNMp76Cx4mB+zmjk0b+cP2e+xxh8Owz4aKxtQYLJFAYxqueIkj4b34VSwwcikr37KOFUOTc2rOGYYRN5MpK9+SYlnFiit7xVn4mAfm62zMhp2ww8PBlNQazqqWJngy2/ejM4Zl13CUFzhjGCaGuyPDOAFj+ucrbGQnDVgDhshB3uKjofSWylvena559+1zymVKWaXs3dhgU8iOLLGLlM8NyTCQHViqV4H82OBmKfZwRNw0dC+2bJ8bVlcFV5sBDx5cEgMYC8Vtg52lmGmO2RvT/eiE9WPIdwK+NFTrhPFRS/AQWiivMnbea0n/xn2YjqGs4eSScLYhlh32aAQxYr7xdj9Jyor4k6eYownxaks42+K+eAyP7sHz17DcwMEMzhcQIqQJ8XINVYe5MYXDHQDi3VvEvT3sH30P3r5LzHNMCPD6rH8QoP1vfk79GpJhpF5Y8ln4PLpP9h3u1hgzzsFZ4vma7sUGAqTv7lD/ZE72zhjz4ID4/BJCxLx9AwY5JAkA4Z2HsLuL/egj4r/+EfN/tWE+H7Ksc2KEl9shi9bxrHTcHXjuDOs3c7CmDo5lkwLwusrw0fBwvGWUdozSlsmoYjRrePpsl22XcHdvwc7tCjcAO7CEOtDO+0fdzlOsjZTb/nx7d0uquWN+OWQyrimrlLZ1OBvYNBmfLic4Eymcx5mINZHdoqbuHOs2pUg8hev404sdnmwcj8aeadrxdJux7uBbuxV1sAyd57xOiRgWraWNhnfHFQPnKRLPjemaNPHUdcLpZsQw6fj51ZRVZ9lJPQDHRc3Dgzk/enXEH57l3BrAt/fWVN5RekuMhudlyiQJvDdd88FyzGdbxzvjjncmaz7bjNjPGi6blMebjFtFxzAJfLTO2HYwTPr6VnnYdob7I89FbdnJIm2AB6OGylt8NFw2jsxGfDQ83VpSC2+POr57fI4xkcvtgDZYHq+H+GjoIly1lk0HRT+9cQYKF4mx//fQRQJQ2MCqc0wSzzgJnNYJ684ycH3772cdqY3sZi27RQXA2XbQf60ztt7yqnQMkv5ZbhSeyltWneH+sGXrLaXvB3cdDDHCUd6x7BwhwtOtoQ3w7iTyi2W/FjwYwTQN5DbyL15Z3p4abhSByhsuG8NhHtl6Q24jzsBVa3g0bvnGwSXvz3f4ySIHYNUazqtAag3HA4j05/nBBfxp+QyLpQgDEhw5KZ+5T7nt73O3GPGHzfe5rD5hmt8B4A5f5EGyx2Vbc284ZJAY5rXnrKk5MafkseDCvGA/3mYUB9Sm4R8cHXJWwfNNy36eUHaRf1n/t2zac3bzB/zt9DtcNg2zNKUOgY3vqGPH1OYE+rUzxMhRkZNYeLLZsqHCG880jgB44j7Bx5bDeJetWQOwG/b4xPyINmx5234bgIW5pGbLkBlLThmYGbf9XTye0tTsM6GNgQ0VORnvjces2sC69WxDS0vHyOREIm0MGGOYuJSv7WW0AX46r7nyJZd2DsBb3GIettSm4dy8wBrHsb/Ln27/3/yHR/8Js8zw8bLlD5t/jjGW8+Wf49yUvdG7lO0l0/wOX4rf5pl7yiqc4kxKHdbsurvc9ff40P6EMfv8xuAd2hB5XC7JSXlpX/L15CHHQ8fPFls+MD+mjVsuNh8xzPb5YvLbRBN4zvv8ivk1bg5TVm1glFg+2WwIRL6xM+HV1nPZ1nxnf8SqjVgDme33Lj++2nKY5XznwHFS9cvBNIXXZb9XmGb9eJ/Xnk/aC+b2lHfC25+3W4JhGxs+MT9mXj+h8xV7w7f5Br/OE/OUkgW5mXDX32MnyfExsg4t21gzNQWP7RMexYdM04R/Uf0eAF81f4uxzXDG4Izp90Ltho0puWX26GLg3VnBfg6VNzxedlQ+UAdPYixf2s0A+NFlycAlbHzHR+Z9yjgnNUPeCV/h3mBEYiGzhkECv7iqeGXO+bs7d/jpvOSdyYBB0rdRG+B16dnNHesmcDSwLNtI1UXGmWWSgg9wUQcMhgcTSxv6WvViE1i2HYWzxAhnTcU0ycitpQ2RT8IJu2GH3Dg+tp+Qxpz9cMiBG9HGwGOe8nj7R+wN3mHf3CeLGcEEAoGdMCMQaU3L2qwo4pBH6SFb79nNUt6aGO4PA4vOcloZmhD5dNnfy3/3vpdtJEQYJQYfIXkzNnILXYT9HPbzyMcrw34OX501vL/MWLSGwkUK1++pDvN+X9pGWLYGZ2AvCyxaSxPgpIRbA3gw6thJO3w0WBOZNwkbbwnRcGfQYE1klHTcmqyZjGs+Ptnjo9WIq9ayn3mqYDirLTeKQGoiT7aOVQv3RpGj3LNoLY/Xrr9+HvmVnQ1PNgOOi4Y2WP78KufJKjBKDTuZ4aqJ+AjLxvPezNE/BdQeSh9pPJyULU0I3BxkZM6wmxlK38+lszJyNOiPOS0jT8sNJTUjCi7snCIMeDvf5f7EUfnIwBn28siTNexkhgcjz7K1FC5SB8PTTd/+R0X/9bSET9c1hXV8fT/BR4MzkcobPl11nDU1X50NOShgkkQWrWGYwMdL2MsNtwaBndTzskr4yTzw5/VTRnHE7x4e8e64pQqWH19ZXm467o4T0jfzwse+HpxVgaqLPJw62gCfLFuedJdszZoiDpnGMUObUlhHEwLj1JFawyixFK6fF5k1vCobTuOCc/OCnCFfMA8Zp45XVUlLRyDy24e7+AgfLVqetQsyElISnLE4DDtZio+w6TpuDDJyZ/jZckVNw71sh9fNlkhgzw0ZJBYf4f7YcVlHPtuWDG3Cud/QmhYXHTeTKT5GPoyfMowTsphzO5kxSi0Gw7bzfW2Jnp00I7OGHzQfkZCzE3Z4Zj8kNxOKOOIw7JMZx06WcjRwHBXwagvOwo0CqmA4Kfu18PmmZj9P39Q4yJxh3Qb2c8tpGWhjxAJ3x47K97U4RnhZb8mNY5pm3B46bg7hooZtB9b0+6FNBzcGhlfbwLz2ZNbiY2TTedah4e5gSGb7Nf9Tf8oxe/zaYUETDN+/2DAwCaPE8WH7mptmn/dmOZk1bLrIWenZdJ4ydgxMv0dfhpqZ6/cpr8OC2tTUlAzjhFEcUJiMOnZUpsLFhLfyGS/rLT/ne8zcbTwtVVhwg0eM44gLe8GteMxOmhFj5HiQMErhh5cl21hz4p5zy9/lv39rxraD55t+Hl5Unu/5P2bTnfE19zukJOylOcPE8Wm55BPzY74Qf4Ub+YCLpqaOnoVZMokTXrjPuGw/ZZjs8+vuOzya9fv8i7rvr9T0fTDOLKME5nWk8ZFbI8tlHXmxrfiHdwuWneHZpu+LdRu5qDpehDn7TJgkKYk1ZLZfU0+rmnvjgqGDJ+uWxBgOioRBAudVYNV6YoS745THq5pRknBUOI4H8GTd7xdvDi27WeSTFVxWgUDk5tCxbiObNrKbW96b9bUi0q9lF3Vf69sAtwaBTWc4qfo9waaD19uOq67GGcuDUcEsM0zSfm8/TCL7WeSqNRzlgV8s+/GaWsN+YdjN+jE4b2DTwjQzTNNIbmGUBHw0JCYyTQMvy4TLxlD5yL1RJDH9vnreGEZJ/3zTJNBFw1VjOCoCW29Yt4aDPHBaW+YNfHe/5bNtigV20sBh3vKTRf75+uQM5K7vw2kaaILhvDbsZP16AbBsLbmNTFLPLO3IrMeayKuy4KhoeFXmvL9KmaZw1fT9W3nzpp8Ck9Sym/fZS+YMt4f9+8q2g9T2+/dl27+z3Bv1tWDg+nVn2/V9c9VEpmk/z3IHF1Wf/fS1CApnGKX9/qwJhk9XnrsjRwQ+XnZcNBVvj4cktq8pk9RwcxD4wqTCEHldZexlHREovWWaegyRt/ev2D3Y0jWW738y47/3J/9nFosF0+mUvw59gk9EREREREREROQaU8AnIiIiIiIiIiJyjSngExERERERERERucYU8ImIiIiIiIiIiFxjCvhERERERERERESuMQV8IiIiIiIiIiIi15gCPhERERERERERkWtMAZ+IiIiIiIiIiMg1poBPRERERERERETkGlPAJyIiIiIiIiIico0p4BMREREREREREbnGFPCJiIiIiIiIiIhcYwr4RERERERERERErjEFfCIiIiIiIiIiIteYAj4REREREREREZFrTAGfiIiIiIiIiIjINaaAT0RERERERERE5BpTwCciIiIiIiIiInKNKeATERERERERERG5xhTwiYiIiIiIiIiIXGMK+ERERERERERERK4xBXwiIiIiIiIiIiLXmIkxxr/qQcvlktlsxn/+5f+Ud8aGzAaebQu23rDqDAB3Bp7CBXbSll+sBjzdGFJr+PK0xRpwJpLb2B9bZmQ2YoGDvKWLhrM6ZdMZPlwafISv7EQyG+mioYswdJEQYS/raILlWZkQIuykkdRGChvYektiwJhI5S0bb9jPPE0wPNs6drKIMzBvDKMkspMGChv5YJVwaxA4qSxP14Gd3LCfwyiBu4OWvazlg9WAJhi2HlatofT9/TyaRI4Lz3ntqELfFiMXmaWeWdoxSTsu64x1Z6mC5SDrf1Z7y8Y7DvOa/UFF0zmumpxVmzBNW3w0LNoEHw2v6wSAm0UHwLazFC7QBEuIUAXDLA1kNmDpnz8xkXXnPm/3naxhmjdYExmkLVWX8Hw1Zr+ocSawNy4ZTyu264yX8ymrNsVHw83RFmsiZZuQucDNwwVNnVBWKZNxTTboWMwHtK3DmMjhjTXpNOJLsBn40rC6zIkRZkcVg0cZ0Uc273t8a0iLgE0j23mKMZF85Kk3js0mZzhsMCayWhZYF5mvB6zalBANTbCMko6I4Xi0YV4WXNY5k7TlwcEVl6sh719NuTWoyJ1nf1RSFC1t62haR+cdifOcrMdsO4ePhldVRoiwm3nWneW0dkyTyF7W0QZDFSyTxANwViefj8+rxnw+V9oIBsgd1B4mKaSmH8vz1lJ5eLWFykduDS17eeTJGtZtpA2RUWqxQBMiBjgaWAoXqX0/L2ofGSaGO8OAM5Gr1vbXs5FVZ8gsrDtD5SO7GRQOmgCpAWP6e2mjYdOBMxAjBGDbGeZNPyfvjfl8HO9lni/vLphXOakN1N5RecfGO15XCQe5Z5p0XDYJJ3XCRd3Prf2sLzNNgMvG8LqEcQrTtL8nH+FW4TkuGn54NeCqMTgDdYgcF/3vS2/YdpHP1p6TZs1bgyk3h5bjIjJOAqU3bDrDbha5N6zZzRuWTYo1MEpaQjRMspbd8ZZtlWFN5OaDJdt5ysuzKbcOl4wOW8qLBN9Zdt5p2TwzdK3r+7JxFMOWYtfjBrB+nrBaFhgbme2WrK4KjIkcvFPSXvXjfDhpyKYBm8LFpwWXqxEXVcGt8ZrpuKKqUso2wZnIq/UIgK/cOyWfdHSVpd4mLFYDnq0m3Bqv2Z2UFKOW0QMIdaB6bQkdFLsBk4GxkBxltCcNBIgBQg2hNSzOC7ZVxqv1iI/XA0pvqIJh24GPhrtDz42irzWFDQAcFBWDtKNsEwZpx9H+iiQLdI1ltSwo25TWW1LXjz8f+7F/uh2yaBMqb1l3loO8Y9U6Av3/Vdp6SxNgP/MkFhITeFGmvK4s2y5ybwSjJLCXeQyRZZvQRtjL+jp6a7xmXWe8rgqGzmMN7BcVxkT2JlsOvlDj15HNWcLosCPZtyT3pnTPV7jjId2zNW6a9JMgc9AFzDAlrhv8ZUvsIqGB6N/Mk2NHN/d9HXNQXjpiMFgXWMyHxAiTaYVLAjaBrrbECNZFNqucF1cTnImMspZNk1IkntNywH5eMcxaVnVG7R1XTcZ5k5Db2I9b5/ni/iXGwOV2QJF0+GDZdgl39xasNgWn2wGLNiW3gfM65aN1wjCBt0cNACdVyovSclFHjgrDvaHnorG0oa9LV43Bx0gb4KKK3BgaMmvYzyPLFl5sofGRygecMeTOcFhYFk1kNzcMXOSDRWAns1w1gdwZ3psZTis4KyNvTQw+GjZdf43aR5wxjFMoO3hddgwSizP92NkvDJsWnm8aFqGkoeOdYpc7I8d5FXixrVnEEovhyl7xjewezhh+Ur3i1Dxhjzu8Cu9jsXyBX2NlVrzmEybmiFGckeAoTcnT9geU7ZzUjTguvsReuMG5ecE6nFF1V8QYCLHlsHiPVfeaNpQAdL6k7dYYY8mSKdamJDbjLfcdijjgqf0FO9xiJ+zwwn5KS8mLxb8hxpbx4G06XzLMDpgkx2z8BWfLHzAZPuJb6T/gM/shBktqCmy0ZAzYDbsMTMKfxX/NpnnNMD1g4m5QxSW5GZOYHItjG+ccx4fctft9vU4cL+stADtJztA5mhCoQ2DoHHUIXHRb1mbDMXs00fPYfogzKTf8HYYm/3wdcxhSa5kkCXfG/di5PYTnG3AWbg4gs5HKG+4P+z3e0Hn285qPVmM+WCUULjJN+zXlw5Xhw0XFLE05KBzLNrCfW44K2HrDpytP4Qz7heEgh1kaeFlaRgncGXQ8KxMqD/tZ5OGopgmWLsJb4w3bLuGsztl0joHzRAyvqoRJEvju0cXnzxSjYd2kDNKOm8cLri6HlG3K/mzDaK9hfjLkajMgRHA2UneOvWHJ0YM13bavuzZ5U2O9YXjkcROLOyzoXpa4GwX24WF/saYjvryi/niLG/bjPHYRO3HEJmCHDpNaYt3vJ8wgwUxzmp8vwUL2hSlx2wIQ5jXJgxnhdA2Afe8YsoT45BzSfq3yz1cAJF84AGeJV1voArHx2FkBsyFkCVhDv3GewEcv3iz0OZQN3NqHGwfQtJAkkKXw8jXkGXgPLy/64+8ew8tzwvM5YV7j9gti2dI8azFZv/7YFNJ7BfbeHgwzWJWEZ1cQImaYYmYFDHKoW7h/DKsttB3M15C4/p7mG2IXMMOMuKnBGMzNHeh8f79v3YIQ4GoJZ0vCyYrmRUsys7ibQ2LTt23ctJSfeLKDSH1qMBayvUj52nJxNmIyrimrlCJvidFwvhgxyhrS1LP/oKQ8d5ydTdjb3ZAPOy5PR6Rph3ORy+UQHyx3b8/JdwO+hPVFzuVyyM64JEkC2aDDuki9TVivcqaziumjgCks5acdyRCSfUesAnZo8QvPy5+NybKOnRsVyQyaS4idoVylnM4njPOag5sb0p1I7GDxPKduEnYPtrhBv/dyOdiBYfPU4NLI8G0LiSWsO9xuhr270/f/ZEDzB09o55DuAgG6FaQHhthG/AbcAExusOMEkzuaJxXNwjL+aoqfN2yfGtJxYPidXWLdYQYp7Ydz/CLixgY7snQXHpP0G4LtC0s6DHSVfXOvAZeDcbA9TcjGHV1p6VpHPuyotwmvLyYs64zSJ6w7x53hlv1RycVmwPPtkDb07wXTtOM3v/KM4q4hbPo+qa8s44dAYrCjBFMk+IsKO8sAqH5Rkj9IcW/vw6Zm+7057daS7wZMAm5k8auAm1jM0BEWHd0qkr9dEFYtFz9KMCYSoyEEw2SvJj8CkxoWH1rWq4K6TT7fD/3lWNouM5brgrpL2JtsGE0bXN7vH1evc9abnIOjNZNvZoRVi194uhU0G0daBLq679umdFgXubwY8Wo9YpK2fOFXzkmPU5oXLd0WyquM7TajbBNmo4okCRgb8Z0lBMN4p8amsZ8fNyyxfrOHv4hUywSXBMbvgLs5onu2pruK5Pf68y+e5+w+rHEzR3vmsUU/tMpXlsHNQPpohn+5JpYBt5dib04IZxtMYjE3prCqPh83DDPi2RqzO4Sm68fsxRZ/UoGB5O4IuoA/q7D7OXZW4J8vcQ928E+uWP4C8lm/Z6/OLNUmJR+0ZNNAdtTvCxlm+MeXtK870kMHie3rZQA7y7D39qj/zQvS4xTy/v07LBrCymMHFlNYqicdMUK9SsgGnuANxX7g8klBkgQG05auNlxdDllWOTujihgMSeJJkkA+aLEJhA6GNwPla8tnz3epfMJOXnN8Y0k+C7iJwY5dX3uB7nVL7MAWECrYnicUs45kAsunKVXZv0snScCYiEsCk7sdbj/F3ZnCqIDF9pdrwtv3oOvg9KKvw7uT/sViU8JoAJMRvHgNqxLyFA52+vXgYtmfJ7Hw3j3iwR5msezXjjyDzRashfef9DW7C309twYe3Ybluu/fxbZ/tiwhXmz6NeubD+Bovz9H59+sU0NYrYk/fkJY1NiDIcYaYt31xztLXNW0TyvquaUp+0xisNeR30v7c4T4+VpsEoNJLfbdI+Lpkjgv6c76NdeXkN1KcPdm/TqVJZAmsNyAc30bvrwknG+wj476Nnt+Bl97RDzYJ+7tQZJgzs8hccSdXbAW8+wpcTyBUf/ux2bD+oNP2Pkb/1sWiwXT6ZS/Dn2C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0p4BMREREREREREbnGFPCJiIiIiIiIiIhcYwr4RERERERERERErjEFfCIiIiIiIiIiIteYiTHGv+pBy+WS2WzG//1r/zu+sduy7RLO6pzURHayhso7Mht4dHTJeKem3ibUVYIxkel+TVtZ5pdDptOK0WFLaKBeJZ+f/+JyxLrJeLIecVzUHA63jIc1o1lDMgysTzNeXMwYpS1tsGTOU3cJyyZjkHSUXUJiA5OsYdVkfLIaMUo8d4ZbQjQUiWfZZDzdFDzeJCxbGCaGgzywbA3nFVw1ER8jF3XLIpTcyibs545BAg9GkY9Whssq8LqpSDC8NR5QONjNYdnCh4uGbegY2oTdLGUvN7QBjgcwb2Cawqbrn/ewgMrDvO6Pzyy8KsEHeGcKQxfw0bDqDJ+uYJDATgbOwI0iUNjAsnO0AYyBJhgaDxcNbFqYZjCvIydlSxsCq1hRmIy9NGc3d5yWLZ/5M7ZmBcAwTjhgl1mSAvCBf8klz0nIKRgzijP2mZEayyhJWLYNJ+aC3bBDIDJzOdvQkWJ5MC7IHPxssSU3jnujnG0XmaSGm0NYtYZlG6l9ZDc3/Pp+wyzt2HQJe3mDMwGAzAWOZyvSNLDdZsQIo1FDmnc8fbnLOG84vLGmaywvTnZwNpAnHefbIZOsoekc37/YoQqGr8823Bht+wlgIs9XY1IbaILDmcgoaUlt+Pz3qQtUXcLuoCRJAqNJTTr0dKUlm/Z/t3hVkBcdSR6Ynw0p21+O59QG5mVB5jxf/jtXdBeezUlCkgeSIrB4XVAMWyZvR7p5YHueECO4JDD9miMGuPwzQ1mlHN7fkN1KCCuPGfT5/Ms/LfjXz49JbWSSeAIwSTrGacuqzdh2jtQGUttPdWcCizal8pYv7S442w6IGAyRiCGznjb05364f8V0r+Lk5RQfDZNBTdM6rInMdkuMiXz6Yp+T7YAP1n0NaKPh7qBl6AKpDRTO40wktYFB2nHreEE69NgU0h1DcndEXNXYOztgDa/+8ZK2cxy/uyG9kWG/9YD4yQntx0u2L/r+PdpdM9pvGHxrijmaEk8W1D9dYRJI7+SYzGFuTKHI8D95yeUPLSEYNtuMQdGS5R2rZcHr9YhVm+JM/+yJCbxzeMliM+B0O+R1lWEN7GcNo7SjC5bKOw6Kkp/MZ1TB4AykJlIHw17WkdrIVZOwl3WcNwk+GkKEq9byrd0t+0VF4jzfO93HmchXdlbcvzHn5ekMZwOtt3yymnCY12Qu4ENfs6rO8Xg9ZNFZChsZuEjhApW3nNWOOsBpBaPE8KfnWzLraENg6BIOBglvT+Ar04qHsyXWRG4+WJLfcZhJhhllAMRFBUB3UlOfG9ZXOVfrAU3nuGpynAkcj7bEaHA2cHC0pq0ds4cdyYMxcVFhRhn+oiI2Ab+IZA9yzP/872Oev4QYicdHmBeviN//EHM4Jv6d7xIPDrE//RlxNMS8eAV5TnjnIcZ3mJ++D8/PaX8xx44sfuFJjjLszQnt+5dcfZDyi5cHpDZwNNpyUQ64MV0D8P1XR/BmPjgTeV1lTFLPB6uMSdKPVWcikyRwe9DgTGSaNSybjPO6nyO5i9waVLwqc5pgMUT+bN7P72na1/vHy5ZB0s+ZLkQqH5iHvsbs2iHr0LA1JW+le2y959xvmJkBb00Knq0buhiYpSnGwOPmktKUfDm9zbr1zLKE3BkAzqqWSZJQJIYHY8Mw6deOn1x6Np3n5jBl1QZujxwDZ/hs7cmswRoIb1b6TRfIrCUSmaaWJvRrw26W8qqq2EkzCmfwAXZzy81hf/6rtuH+eMDrbcurcMWxnXFUpNwbG55vIp+st6TG8o29Ic5A/eaCZ2Vf76eZIbVQe3iy6hgklv3CsGwiIULZRVZdR2oszvbPm1lDavtjLVAH+GxdM3SO3Fm6EPnd2/1zfbpJGCWRkYtcNoZlC5F+HZ1l8NVZw2mdsu4MiYGnG3i19YxTy7szwySJONPf82cbx1kVuDsydNGw6SLHBUySyIvSsm77v3ux9eznjt3cULhIZuGi7vcTN4rAwAV+sXT82eWWFIs1hhAje1nGLLf4CC83DQdFyld2DRe1IbORWQpthGcb2MkMkzTywSLyclsTiWTW8SJcMooDDJaDZMA0c0A//wPw6ariwbjAGSh95Kr2pNbwqtlS0/BOsUvu+to0zQwDZ/jTizUjl3JvlHFQwHERGbjASeVYtYaDPNJGaAPspJFPN/1xN4qAM/CqsgxcZCeN5Dby86UlAvsZvNjCeeWZZpZZZlg0kasmcG/s8KHvW2dg2UROq5ovzAqerjt8jOwXCV+YGZ5uYN32ezNnDB9sr7i0p9yL99hJMwbOcjQwfLBoeBWuuGF2KJxlnDpOq4aTOOfXJjf4i+WcqSnYSTM2nWcvT/movALgi6Md/qT8jCf195hlt7nFe+QxozQVd+0+69DyC/4Ma1JyM2blT1hUz7A2oWrOeHf6D3CkBDzjOGMchwxtykfmMR/O/wkGh7EZzg5o2nMOp99m5PZ5tfkRqRsyzA7pwpbcTSnbS6xNKNwubdhytX1M56+YDd8jcQMArElZVS8IsSNxBVVzSfArivw2zmZEApkbEWPAx447+Te5He4wciltCJxyRR5zXtrHvFh/H2cLDodfZMYNjsMhS7PBYniv2P98l3Bn5Bglb+at78eQj5HzKpI5w7oJHA8t90YQI7y/hKHr97+zNPJkY3ixCZ/XtaqLTDOLMVD7SBcgElm1nrenKasWPl2XTFzKILF8XM1pTcsuU24VBTeHlsbDZR1JLIzT/ryFg4O8r5HWwCjp99YDBw9Hno23vK4M74w9A+d5U3bYdpar1lEFw7br68jzTSR3htpHZllfl0ZJ5Krp9/KTFI6Kfm742O/DN13k6dozTS3fOYgsWsvHK9jNDPMmsmkDN4eWwvV/e1r2+8l3ppb9PFJ6w5+fe37evWBrlozjDkdxv1/TXMrKt/yE73NZfszh8IsUZkoac67iSyyWJpY03ZKynQOQuIIi2WGY7FOYKSfVT6nbBbfG32TILik5acxY2HPW4RSAsr1kXb/i5uRbzLjBeXjMonrG8fDLpGbIyp/gY0tuxxR2xlX3jBgDw2SfA+6xH3a5MxgCcFm3BCKPeUrFmtvhLSam4EP7IW+HR+TG8cf+X3G1fcztya/yFb7ORVhzN51x3lZc2EvGYUJKwsAklLHj0WjMpgs0PjJOHQ8m9vM6vu0Mr8vAVdMxShyLpuNlvKQ1Df+Dvfs8WXn+bftD7od3ObUneNMxjBMAZmFGpO+PpV19/hyHA8OmhSfrip0s5dcOHT72n5Y5zD2L1vKitEySiDH9WNh05s0+JLL1fT1/se1r2VXtuTlM2C8MtYcbg4glsuoMO2nk/rDBR8On24zTyvBo7PnehSXGSOUjhTMYY2h8v+/4oHlNYxp+tbhPiPBReUVOyq8fTPhs5Wlj5N7YsZvBz+eBT+o5YzPg3Fyy4IxfsV9l4RsWrBnEnDN7Ss6Ajo737B0KZ3lZb3nqHjOIU7KYsTUrdsIBD7IdztuaP2n/v3S+5O3Bb3IeH9OGkgf2W2zMgg8W/4zx4B7OJNTdijyZsJ+9QxpzjsINHI6P7U85Lz/A2ZwimXHDfRFPyzKecINH1KbiIn7GvHzMO8Pf5jAcUFJzYp+wF28C8NXiJud1w/vmA9KYM4m7tKZhFmakxnFiTtkJO+SkfOY+Zd59xk5yl3v+Iblx1NFzYS8BWHGBMylfN1/gzjhhP+/f1zddP86WTeDT9pJ7yS4HRcJF7dnJLF/Z6fu+CobERKyB+0PPftay6hyXTYI1kdTAft4So2HdWY6Lhk2X0MX+/X/rLRdNwt1Bw43hFmf796ks6QjR0HhH0zka7zgpB2y9xRqofT/u7gxrnm9zChfYdI5VZwgY5k0/xq5aw5NVoAmB++N+bztv4pucod+jZQ7uDqFwEQPMG4Mx/Zh+sjEcFZAY6CKkFkauf+e8aBzbDt4Zd3y8TjitYJIaBi5yd+h5tnVE4PYgMEs9687io8FHGLr+nXbrLS+rhJHr9x+pAfemPcdJ4HmZcNUYUhtZtbBu+5wkxr72/2g15zgZk1rLUeG4M4ImwKstjNN+3RgmhsOirxkvt57H5ZI9N+TmMOOoMLzcBl5ua2ZpSgDemjjuDPt3h8pbTmvDp6v+nm4N+331d/YanmwzPln197LpwpuanzDNDJWP7Gb92nF/2HBeJzzdNvzvP/7PWCwWTKdT/jr0CT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0p4BMREREREREREbnGFPCJiIiIiIiIiIhcYybGGP+qBy2XS2azGf/FV/5THo4Mz8uMndQD4KPh7rBkmHRsu4SDYcnz1ZiLJuPucMusqNk2KWdVwW7eECOs2pT9oube8ZyudXhvmO7X/Pn7N3m2LVh1fQ552Rgua1i1kU83W17bMyqz5sjf5nY6Ya9IKLvAqvUUznI0cIwTg4+QWrg39Oxmnp205azOWHWWkQtUwdIGQ24jJ5Vl3Rnem3Qc5C2ZDVgDH68LNp1l0ULlDZGIM4aLOrJsPKPEsukCy7bjPC4pYkFLB0AgUNmSrVkR8Nz1D0iN49Rc0NLgSADYmiUWxyTsEglkMWdsBqzYYKJlxwxZx5rCZACs2HBqnpOaglnYZ8aY3SRj0bU8M8+5DJ8xc7f5hnuX1BgqHwhEcmtJrGGUWjILMULpIwaYZoZf3esYJZ7KW4YusOocbTCkNvJoumaa17Sh75MYDVWXcP/GnMlbnugjya0BdAGswR6O4O3b8NFzwryELhBWLe7OBHN7F5oOViVxURG3LWZ3gPnyfZhN4NPn+J+8pPykpVqmWBuJEV6dzTgtByxbRxct57XjIPc4E2mD4XmZYE0/VtsA74xbZmnHwHUs2xRnIqmNjJKWW7tLNmX++RjtAhwXDTt5wzhraLyj85Ztl1AknuPZihgNedFxdjkmc54863h8sUPpHc5E1p1j6AJNsLTRsJe1LNoEZyJfObjEB8PJekzlHV88PmcwamiqhKvlkJPNkHHaktjA3rhkulexWWSkmWf36xGTWprnDYvnOXWTMBw2nM9HXJYDAG5PVzgX2FYZw6Lpx1WVcVXnlF3CtnO8qlJOKsurEs4rz1HhuD2ErTecV5FxCpk1dDFykPdzp+zgZQlnpefu2PGP7iwpnCdxgcx5FlXOVZPhTOTGaMt0WDEcN7w42SFxntQGqi7BB8O0qPHBsmlSisRzsL+m2O1IRtBcwScfH7DtEqZ5wzhvOLy/ZnuR8smrPf74Ykrj4es7FV00fP34nHWV8f58RhMse1nLNGsZpS03DpaMb3esXyRcXI45PFzRNY7RYcPwO7vELlD/aEF67CCx2EmGOZrAnSPIM2g72GxhvoYbe2AtlBUMCigr4s+eE6uO6CMmd2AN6x/WXF0MyLOO+WrA6WZIkfTP70zgxt6K4ayl2TqWi4K9oy0uCySTNwU5AeMMoYy0a3A5pAeW5jQQasPwCykkllh77MEQsz+GUQF1C+8+IDx6BKsV9tkz4mgEeY45PYPzOfGjV5Q/WnP6dMzz5YSdvGF3vMUHSwwG5wIXqyGJCwBkzjMa1Ky3BUdHS5I8ku5E0nsD4qqhPfNED6EfZvjGku8GsLD4LKMsM9K0I0aDD5Y86xjv1xgL6/OMqk5pW8eyzjmcbDAmMt2rmJ8PicEQI0xnFdYFgre0jaPrLMNxQwyG4VFHdqevhe3LBrfrsLOM7mWJmzhMZoldxCQGM0gx+yO4tQ83j4jWYryHs8v+5nenxNkUmpa4s4NZLjGffEb85IS4qPrjjyfEZQWtJ1YdZpxBF/Cvt9hRgr09Y/37Z2R7YHOL3wSMhVc/H7Oqcu7dnVOtE8oyYzSuWS4LAMajmrOrMRdlwapLGDrPMOlIbaANlss6p42GW4OSVZt+Pr82ZY6Phsx5dne3tI1jvhrw6WLKf/0qZ9NG9guDMxCBZRPZdpFJakksFA6GiWHbRe6NIqU3VB62ncHHyDSFTWeofeSk9JRdYL9IaENkXnfU0fPuZEBq4fmmY5w6BokhtXB7CCMXaWO/rr4sLU2IJMbwbON5Vm65lQ8pkv78O5nltPIs24ZJkpI7i4+R07oCwBmLBZaxwmL48mSHLkQ+2CxwOG5mQ1ZdxyRJGCSWed1RhQ6DYZamDBLLIDFs2sii6Rgljpf1lk/tBxgs33Zf5VW75sKecRVfMi8f40PFwehLVH5O4XaZ2CM24ZzL6jGz4i5Te7Mfe7EiEkhMziwckMeclIS5nWOxpDGjNhWBwJ14zHFRcFm3zMOWK3vFjXhEgqGOnuNswCx3xBipPfgYGaVvnr0J/Nv2h3w6/69xboSzA/aGj7AmxWI5NG8xDmNSEtZmy6U94a3wDhOXUjjLWVMDkBtHHT2HWU5qDWUXcMYwzSw+wpPNFmMMY5syTh2FMyzbwKptmaQpA2fZdp7DQULjIz5CiDBKDY2P7OSGEMFHOC8D08ziDDQhMssMexkcFYHKG1adIbdwVhs+XXUUznJn1N/HKIn8fB5IrOHOyHJ/5Fm0/b6jcJHCRtZv9oaHuacOhr2sY5J0DJN+77XtEj5YDfhwZcgsvD2O3Cxa9vKGvUFJ3Sbsjkuc7dfMLPHMdrdcXoyYjGumdxpCC7GDdNdgRxa7W+AvKpoTj8vBZOAmjthFCOBuDpn/UcXV1YDbX1rhSzh9MuZ0M2J/UHLzwZKrkwLnItObNfn9jO68oTk35MeQ3BwQy5burMWkhuTuCBKLmQ2o//g121PH5D1Ivn6zr/ujAvZm8IuntI8X2HGCu7fT7882NeatY+g823/6mOcf7zAa1By+W5J9cQesIdZdv//qIrGLJN+8TfzKu5CmxN1dzGoFdQWDATEvMKenmKtFvxZua5gMiTeOMHX9y5cEawk3b0IIYC2mbTB/+hfEX/0GMS+wH30MP/4EDqdwtNcPoM2W+OgtSDPMyeu+Hqcp5vUpzJf9mpyl8Nkr4sUGM0gJ85KwaolNwK8i0UMyMcQu0i4gmfRr0cev9zkcbnE20HnHeFjRtgkXmwFdtHTBsm4THkxXOBt4vRmxahOmactVk/F4k/Hp2nBQwBcmDdbASZWy9QYLBODOoMOZyLazXDSOs9pwmEfuDltuD0t28pplnfHRasxZ7QjANAl8Y3fJVZNzWqWfN99B3nJ/uqJsE9ZthjOBzPV7iMY7Ku/w0bLtHJO0pQ2W3AX2BiXTYYUx4L3Fe8to3PdLXSVsq4zZpCRGw2ab4YOlbBNSF1g1GY23bLqENlgOi4rMBc7KglnWsDeo2DYpxkSyxNN5R550DPKWVZmTOU+IhlWdsT8qKYqWfNBS7AeqC8vp6ZSrOudguGU0bEgzj0sD1aZ/7tmtmq6CxemAi9UQgMon7BYVg7xlW2VUncMa+Gg5Yd1ZYjQMk0AXYJgEnIl8ts2ovGEn7fcxpTe0se+nRQunVV+b3p7Am9cEDnPPReO4agxvjzsmieeySUhtpPSWyhtGSWA/697cl6UJlq03LFuDs+BM/19hI7O0f3/qIkzTQGICz8qMVQuztB8Tq9Zx1VpGSWToArO0o4uGqyahDoZpGii9oQkGHw0GWHb9HYcIHy8jo9RwewhHeX89a/q6uPWW1EYqb9jLPJkNjJP+Hd0aGLiOIvFYIsOsZVHlvK4KjouKZZuxn1cM0o5h0Xzet4OiwblIknoGOx0xwPKsYFtmhGiYTUqyoiMdBspFSts4kiRgbCQGw+RWAwG6CqyD7TzFd5bRXk1+YMD1E6lbRtq1xZhIMork91IwhuZ5Q/SQ7ln8KtCugWAwrn8vNAbarcV3lnKbMRg2TO53uN2U7Qcdp68mvFiNebYtGCaBL+wsGBX9XjLLOpIkk7dI2AAALxJJREFU4JLA6/MJp9shu3lF6gJXVU7pExZt8qYfIs5Ertr+vX2Wen6+THm1hYcTGLrIquv3UusOqg7GaZ8ZhAh7WX+vpe/PZQ3sZ5GnW4Oh3z+Nksgsjexl/Xvt0PnPx+KqdcxSzzDx+NivtZV3jJKOh7uLft1rUkI0DNKWuksYvXkXHI9rhkcdxoKbWWITiW3E7Saf75P9RUUoA27isLO8f9/YtsS238+GrccOHWZWYPK+DcLZBjPNMXsj2NRUP5zz+uMxw2HD7lc9YeNJjnLs8Zi4afp1Z9v27zzDlPbDJe0Crl4P6DrH/q01SQHJoWPzceTJsz0u6xyAm+MNd+4uyI8geXuKeXgMB3uQOJgv4HJJ+PgUUySYG7N+fTyZ97+/sQuLDf4Xr/HzfgyvnqdM7rSkxyl+3mEnDjNKMaMMypbyZ1t8bfo2G0SSqcEd5tB6zCgjzCvCJuCOcuKmxYxS7OGIWPW1wmSOuGkwg5TYBbrHS6pXcPF6ROsdr9Yjcue5vbOirFMWbct3fv//xmKxYDqd8tehT/CJiIiIiIiIiIhcYwr4RERERERERERErjEFfCIiIiIiIiIiIteYAj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2ZGGP8qx60XC6ZzWbMhl+i8VsAQuyIMZAmQwyWplsDgTQZY02KDzU+NMTY4UODswXGWJzNSNyAEFqabkmR7bOXPeBL8Wt8fW/Al6Yds9TjTMSaSOEChsj+oOLGwZIkCxgLxkTygzePYiE24Ov+29BCs05I8gDAZpFR1wkhGpIksKkyqi6hDRYfDPuDitmkxJhIVnQUuwGT9OcBiAFsCgQw2ZtGCf11TQImNZjMYhJD2Po3f2f6Y+uInSXEyhO7/n5t0eesYRv6c1iDyQyhCuABByaz+LkntGDcL/sieohdf+1Q99ewafz8PqM3+NZgXf8zk0SSAmwB7QJ8Y3FZIHqDTSO+7r+2219mv8ZC8IZyk9K2CU3n6ILFmEjZplxUOaOkI7WBgKHxliY42mAwQOE8qy7hrE65ai3bDgoHqQVLZNEa1h1UHsouclhYrIGX28CmDbQhsvUdkcg61qztmpYGg6Uya6q4pIsVMQYyO+Zb5lvcGqWcV542BBJjCBG2vqMl4GPA4zFYBiYhs47COQbOclm3rEODx9PQsbILAp6K/jq5GQPQUROjx5qUJqwZ2n2quKQJa6xJSUyOMykJeT8f4prz8kMMlt3BQ5qwpvEbEpsRQkfZzklcwSy/R8RzVX5G69eEUBJCzbC4R4gddXNKjB0Gg3UT8nSH9wa/w398+zZ3Bi2L1vGidJxXcNVEfIxc1C3b0LI0a7ZmxVV8ScRzmy/xKD3kqm2Ys6Y0JRZLR8cVL6n8gm17Tt1eUaR73Bh8lb+ZfZXvHsKNop8MbTBYA5kNWGDVOUKEi8bho8EYyG0kMZGBi9TBsPWGJvR9clr1Y2w/hybAsgVnwGBYNJEAHOSGLka2HSQGBonBGfARMhtxBjadIbX9z0KEnaz/eeWh9P3f72QRC4ySgOunCj6CATbeUtjI/WFNEyxb3//XBoOPkNr+3pvQn6sJMHCRwkaqYEjf3E8bDTeLjp205WWZ00ZIDay6vi36Nuov/sVJwyjpaILlvE6p3syX46Jl6DybLmHdWSKGy8biTN/uQxeogqXyljoYYjQEIDWR3EWWraX0hsxCBK6avs3XbeS0DJzUJRsqEhzF5wUM2uixGDyeHTfg9jBjlPbtaU3/deD6/nYmEjGs2vimfaDqYJr1z3BeR8ousJ9b2gCfrmsshi4GPH0tmiUpxhiWbUNqHIPEUXkPwE6WUPm+v3bzvuBVvj+ucObz/hskvLkf8/lY+MsFbdP148jH/h53MshsP75SC2X3y774y/HUhkhmDXWIrN6MxdyCs/2zpzZSeUPhIpmFNsAsjUySSBf7axtg6ALWgI+GRWsZushh3tJGQxsMk8RTBUsTLJOkY/Wmr52JzFJPbgMhGqyJrDuHM5FlmzBMAiPnSW1g1SWECOPEM0o6rpqMyyYh0M+51EbCm8aovKWNv3xOA0zTQOkNPhp20o5V50hNf9yidYyTQGYDm859Pj+2b+bS0AW2/i/HWXwzp3kzv/qLZhasiRjgVWXxsZ/zh3mgcJGh++V6ftkkn8+tNsLYRSap57xOaCMUNjJOAuvO0kXDjaJl0zlGiefxJqPyMEpgJ/U0wbDpLMb0/VO4fhxtvPl8LF81hmUTmWWGSF9HNl0/JooEdrP+fEMX2HT2L5d3ABIbmSWBVWfZekNu+9o2TQM7afv5WrjpUirf368FDosKZyOnZdGvq8DrOuUg62ijYdE6chs/r6t3hjX7RcWqSbmoc6Zpy/6gwppI0znytGOQdgyHzedzeLTfYHNYvujndVn2X4uipess2yojdZ4s60iSgHWRNPe0teN8PuJwb41LAuUmI808xbjDuEi9SjA2khaBbC9iUoNfRdq1wViweez3RPR7i7Dt90ZuZPGrQLeBwXs59u4O4ckl7asWX0M6M8Q3g9SOHHbgiLWHxNK9bjEJ2InDJAY/77Ajix0ltCcNvoTswGInCX7e4jeRZNcSu0hyPIBBStw0xE2LSQz2aAzHM5hvYJD1AyHPIEugbvoCNxnCagud739uLCw3kKcwG0PTQt1CYmHbQAjgQ18gEgedJ56viVWHnRUwzomLknC2xaQWe3MCIRJOVtg7OzDKCU8uMImFPCFebiF1mHEGVUesus/7FmuIZUfYBEITcSOLHfe10c87/PqXW3lfQ2gNwRu6xtK1jqpKMTYSfF/z0tRjbaSuExZlgY+GVZv1+7jY1/gi8ewNSybTimzoMS7icrDDN/vUgcXtF5jDMTgHkwEMCshS6Dp4U89J075N27Zv8ySBl2ewqcBaSCxxWfXtMMohRjBvinzr+/ZvO2i6Xy5IievbZFURr6q+zVIHrSdWXT+OQr8hCNtAqCN+A27Q7+W7jcEkEYKhWidUZYpzgbzoyCcdxsJ2nrJYDJiMK2I0ZEVHPvNU84TVsmA4bJjeaXATS30SqFcJbeMoy5Qs65gdVcQ37f2X7Z7vhs/fJXwN+aEh1BEC2JEhtpHYgR30/zapwe3nmHFGONviFx3G9fPP15DfeTM/Fh3Gmn6+DBL8aU23iuRvF8TNmzELhGVHbOPn8yqs+j4yqYE338cA6a0cUySEeUVsYj9PA9jhm/5qArEKEP/yncf0Y7OKuJklbPp5b94UTpvy+ff5vQS7WxBXNWHdXz+GSCgjyX6CGaX41xUmedMGucHOMgiR2AZi1R/TzwVwQ4OdJRhnqD5t6LaW0MFyMaDIW/Z/JWCPRoTzLbEJfZ1pA/Zw2F97XvZz2IfPx50Zpv2cnJf990VC7AKx7LCHQ0zqCGcb2pMGm785JjGYoSM2gbDxuInD7g+I64buvCFU4Mv+PTGZgM0tZugwzkCM+KuOUEdsZnBHOSaxtE+3tAtwOYQ302nw1TFxVffXqQLJzSFkDpO6vm82DeGiv287y/tnbHxfk6Cvi2WL2RtihhnhbA2Nx0xzumdrkptDzCjrr1F1/dixBjNM+2tMBrAqaT++whYWk1li/3qNyX/5ghpr//n1saafl6uGUIW+fgz7v42VxxQOY/m8DdJb/XH+ooHYrwOESOwidpZhJjlxUeHPGzB923fzfhMSWiBAumuwo34AdnNPe2Voq/774ZHHDgx2aDGTN/vguiOsPX4VSG+mmN0BNJ7Y+M/rb9x6YhvhzWOazL7p7/jmnRvcCPwGyouEcptiTKQYdHStZbEasG1SAoYi6ciTDmcjZ+t+LBaJZ3fc5yqbMqcNltQGDg9XuDSyWfT3mmYeYyLDg45k+qZW2v5+/nIs2qMRZjbo6+l0BMO8r895TpxNiNNZX3/zHLIMmgbKsv+3tVBVmLLs1znAXF3BpoTVpq/Bo2Ff569WfX3f1MRtgxnn4CzxcvP5WAjzqq8FeQJdIKxa/Cpgc4PfRJqFZTXPqZsEa/q1zAdL1SU4G9idlFgbSfOOZBCwrq8ptqDvY9vXruYK2q0jeIPvLDG+2eMngST1lJs+/zEGnAtsqwxjIs4G1vWbtnUBYyIxGso2ofIJhoiPhjb072TL1lF5SxUsQ9fvlZdtQhUM7s39r7p+3/zffX8Msd+DQ78/vaxh6/v3E4Nh2Zb8F8/+MxaLBdPplL8OfYJPRERERERERETkGlPAJyIiIiIiIiIico0p4BMREREREREREbnGFPCJiIiIiIiIiIhcYwr4RERERERERERErjEFfCIiIiIiIiIiIteYAj4REREREREREZFrTAGfiIiIiIiIiIjINaaAT0RERERERERE5BpTwCciIiIiIiIiInKNKeATERERERERERG5xhTwiYiIiIiIiIiIXGMK+ERERERERERERK4xBXwiIiIiIiIiIiLXmAI+ERERERERERGRa0wBn4iIiPz/2rv3WEuvuv7j77WeZ1/mXOfWzqWl0yutSqfWCuNobAhtejFprIAiGlIqqRGHJqXipUZaSIwo/gMK0cREMflZxVsxmiD6w7ZGU0BKaq2GEUZ+abH3aedc9tnPZa31/f2xnn1mxlZhpiNndufzSnbmnL2fZz/rWc/6ru/3WbPPOSIiIiIiMsW0wCciIiIiIiIiIjLFtMAnIiIiIiIiIiIyxbTAJyIiIiIiIiIiMsW0wCciIiIiIiIiIjLFtMAnIiIiIiIiIiIyxbTAJyIiIiIiIiIiMsWcmdmJ7rS8vMzi4iL/58r3EdIsPW8kg2gO54yeM6rkSQY9bwy8sRY9TXJU0ZGAnsuHjeZYDbDcQhVh5yY4e5C4YLbidec8x5bLI+W587A4A2dvgdlN4D22bQs2MwtlCd5DSrlxIYD3uPEYRiPc8y/A154iPbeKjQO2FgkvJtpVR71WUlclVd0jJk80R+kThU/UoaRfROZma2Y3N/Q2GyRILTgHxaLDlQ43LPDzfegX+YVJd1Yh/1t63KCEuQEA9twq9Iv83LAHIeW2N3F9e0LC0jGXJSbwDluusTpiVSKOEr7vcD2HtUaqjDCC1Lp8YT00awV1VTKuejSxwANNLGiip44FTSqI5kgGdcprvSttwbN1SRVzUwwoHESDldbxbGU00SjyYWgTLLeB5dDQEkgYtWtIJGpX0bgxY1siWE2wGoBkLWYJI1K1S7RhFe/7FL6PWaJXzpJSi/c9BsU8w2KRgZtj1jbTsz6bbZ6Fss9Cr2RYOoYF9D14B2sBNvcdW/vGUgtPjIwn1ioSRmsRI7G52IQZrKaGwnlmfMlsWTBTehzwYh1Zi4HFXo/ZXn5uHIyEEZJResew8PQ89L1jFIxh4VgLxrB0zPegdI5BAUNv1AnalDtsWBi+689hQdcfuY9nCmNY5Os+Co6lNp/bXGmcP1OzEgqOtAVtckSDOjmWW8dsabzl/KdZXBzzwouzvFgNGbUl0RyFMwpnzPVaCmc4Z4Tk6ReJmX4DwJMrczQpN6Z0idIbhUssDBoKZwx6gZmZhpQczy/N8p+rs3hnbBvm63m4GrASSlaDZxQ8sRu6zsGWXuLF1uO7cdQk6PncL63lflnsJfo+0SRPMJgrEz1n1MkxLBIeqJKncMZrZtfoF5HVpsco9Hh8bYAHnDOiOZZbT2u5T19sYNTmtoyj0Q1ZlprIC23djdbEyI2pXUWgZt620LqGVXeEUTpMspbSDdZDMVhNtJbC9Zjx21jkLAor8d3/lczZDPNFn8I5PI7WEtGMKgUKl7datZqCgj2bZhl2gdSm3GbvoE1GHRN1SphBsIRhJGDVKqILjN2YNbdMZcvUaZWQ1qjaJZqwTIojzMJx85EvZtg8cwkL5W76bobFtI0tzDNf9Ihm9LxbP8cqJpyDnvMkjHEMHLE1niv+k9pWidYycHMscBYeTyKxOS2u7993PXp4et6z0CuZKd36+RlG4Rz9wjFbHp3ivAPH0RgeFtDzjnEwVlpjHPJ5tGYcaZt8zXGMrOaIX6JhTHKJ1vJ1zDH0HE0c0cYRKQW8L4mxIlmemy2NSdbicOAKsAiuwPsZzFog0e9to1fM4pzPc1MxJKQcNx6Pc55N5TaStVThCDO9swhWM+M3E8nH2WEXMmubGLkxW1jIxzZj52BTHhsxsan0mEHhHAnD4yi9wzDaZAwLv95HbRdDkzjrF47VJo+zLYOCszc5LpkLBIMjbcHAG5t7kc29wFr0jEJBIufemSLHXhU9wyIRzFNHx65NDQ5jUCRKn+j5xLAMDMrAuO0RomfQC6w1vZwPXWK56dMvEsMiMA4lwyISzVHFksVBTRPzHHPu9iXmdza4PhSzHtd3xJWIBfD9fJJu6CEZru9xg4K01JLqRLl7UxeICbcwwO3eAju3w6AP4wpChLrJX28a5txaN7B1c64dXlyGYR+KbvKdncFmNkHTTRSDAbZlC1RVriHKEtu6NdcZKyt5XmubfJy2wS0t5/qjKLDhINceLy7l475wBJoA/RLGNWyez8eIsWubwWgtv5f38MIytlzlbdquHugVEBO21uLmB7grLsS2bsE9/WxuU13Dylp+r0EP6haeW8aSEZ9czeN06InLgXDE6O8ssMYILyb8EPz80STkSgelx8/2cFs2wbb53K+++3/gcde2QR9W1kj/7zA0kTTK49wNC6yKxKWEBWhWPOOVXm6DN4ZzLb5nWHSUc0bvrAI3KHKh0dU7aRRIo2PGAtAuGWuHe3hvmMFoNMg1m+XXX6yGrLTleg4ZR89CLzJbtiRzzPZadm5dwczx3JE5muh5vhoCsHnQUIWCUSjX69JJjFTJ4bo48c6YLRLRHM/Uuc8G3kg4RgGq6PAO6phzzfYBbO0bo+iIqasZuyn2cO0IZpw9zHPd8xXM9fL+h2vDA5tK1t+vSRBSngf63Ty93CbalJgtC5pkPNOsMXAls0VJkxIrKV+rQGLJv0gisi2dxbwbYhi1RSIxz++uYuSWaF3NUvhP2jiiiSOc83jXY7F/DgtuJzM2T896zLlNbCn7zPUKNnfXaFPp6Htjpsy53TkIybGpMIZFzudN8hxpfVeTwFrM9UsVDSOXuVXM/TQs8/fBYLZ09Dwst/k+Y7Z0FC7XpsPCurySjw/QdLVW3+fjDAvw2Pr1nCuNTUWidOAwWnPMl5HdMxWzvZZxWzIsc/wtN31Ccmwd1qyFklGbk9ZMGRgWkZl+y6AfWF4bcqTus3nQUBaRF8abqKOnSZ5kjp5PJHNMqvq1WOTayuf7ljp5qpjn+GRH68W2G+NDnyg9LLeecczn35qjSbm/AZbafH81KIy+z/X6cmtsHeQadTJ2VtocRwv9rvaPRtHVsn1vGLmm7DlI5FuTleC6PJS3qaKj540mTerfXPOudXl6U5lz9wt1rncX+o5tA1gLjnHM7Zvv5fMsutptNNm3cMyU+b239I1xyFPEXJlr2TblY8+XiWT5tc29tqud8mubikDPJ9ruvsa7PCaP1P2c98q4fuwXmh6jUDAs8rWoYh6j8728TdvVoQOf2xkMFnqRwhmrocDM0fcJ74yeN/o+UnW5brYXKF3iuWrIasi5GHK/zhSxy71FV3MbdfTr42umDCRztMnTJk/P5/knWr63ninzvLvU9BkUib6PeGe8UA9I5E/vzJaBYHlObJMjmKd0iV53LtEcdXSsxXz/a+txk19fCZ62u7U2YL40Spfj9YXGs9zm8TDwdDVFni/bBNEM140l4+jzz1eJNuU4Hpa5Rq+i0S8cfZ/HYx1h8yDPnc9WkWHhWOjl2h5goZfHz3Kb9x92t99V7O4vurTmOHofBuRx7fN4XmpyPAwKW2+bA2bKvO2w2y91c8rmXr4XmeSJyXjJc0+iTY4qeuZ7kR3DisLl/NDziXEo6fvIsIwMuusWzWHmaKMnJM/OzSssrw15cTykivnefL7XMtsLNPHoGIB8rh6jX0bKbuw5Z+s1VuGMQT8wHLT0BhHnjHKQz6taLanGvTwvlZGUHFXdowol4zavewBYNz5W2x5NOv6zYJO5bNzNcZN5q06OUfDMlomZIjEKBc83+Z5wHB1HGmOudJNlDryDJhmxuwcuXJ7bkkHo7l3abrs8px+ds6qY9y29W8+PMcFanLQf1lLuaw/0fUE0o7XEYtlb3w9gKbQkDDNjTEPrWsZujYENmbNZPI4xNUv+BRo3prZVglWYJZzzDNwcicRK+yRrzWGc8xS+T0wNqWtDiCtgAef79MpFhuUivWKW0g8YuDkW2Uki8aI9wdeP/F+WlpZYWFjgldAn+ERERERERERERKaYFvhERERERERERESmmBb4REREREREREREppgW+ERERERERERERKaYFvhERERERERERESmmBb4REREREREREREppgW+ERERERERERERKaYFvhERERERERERESmmBb4REREREREREREppgW+ERERERERERERKaYFvhERERERERERESmmBb4REREREREREREppgW+ERERERERERERKaYFvhERERERERERESmmBb4REREREREREREppgW+ERERERERERERKaYFvhERERERERERESmmBb4REREREREREREppgW+ERERERERERERKaYFvhERERERERERESmmBb4REREREREREREplh5MjuZGQBrsSamktYMM4jmcM5onVEnTzIIZkQzxtHTJKijIwHB5fdI5qgi1Ck/qgjjaIxCzUrbUFSRctxAr4BRBebAO6w/xKKDogTvIaXcuBjAeVw1hrUxblTBWk2qGqwKWB0JTaJtHE2bqNtEFYyUPNEcpU94n2hComcRaxti09CrDRKkAM5BUTtcdDgKfAnEIr/Q9Q1V6HrY41JaX0q1cQOxwKWY2xwSWIKma3/pIBiW7GiHx5TPuWqwOmJ1ItYJbw6XHNYaqTZCA6l1ADgPbVtQt4lxMNpY4IEm+u5R0KSCaI5k0JjvrmlBFQNVhNLAgMJBNKiTo0lGk4wiH4Y2QZsiwRoCgYQRaUkkIk3+2lqSBZKF7ppHzBKQ/33pI3YPv75foiVagzcIVtMmo0kBn1zudsC7yThyVNGoIjTJCFaTMIJFjERrHjMI1mB4Wou0qaBJDge0KdFaoE1p/bkmgWGEZBgO7xz5CuU+8a77NznqBHHyuhl1gmBuEj34rj8nkuU+dhiTp8cRqpj3KZwxCg1rsWAcC9qU92+So06OIhorocG3Dauhxyg4RiESzVE4o3AGrqVwhnNGSJ6+JaJvARiFmiYV3fBLlN4oXMIXeZ+GQGwbUnKshpJRKPHOGIS62x/WYmQcPePo1s/NORh4YxwdvhtHTYJgOUxay+On541giSZ5ooF3iZ4z6uRIJDxQJU/hjNVQ07fIKCRGITGOObScM6I5quhoLfdpfUxYNcmYXIE2JYLV3WidjNM8VqM1x4zbydgrjrlW+TmHI1lLpAFLWBfgwQpaM5I5PI6WRDQjWMDwOPL4NQqaVOKPiaNkeQznmEq0lrpxmrBubASricSXtNHs2Fjqts4DcH3OTha7NufzDNS0KRExSG79HFtLua/MkzBaCzmGrD0+Hsnxk8j9OeFJgAfzNClSpqPnN5lPcI4yHY0B78AdE8POQcJRd/PN5DoGM4I1OMDhcn9Ysz7nJGtJtMfMMy83xxztEyYx132NWe6/yWvdfHTs1/n7yZ523DVY7x9rSeTtojUE80Ryn0+O3SRPMqO1RJnynJTnDcvjq7t6oZtfJn3Upvz8+hzSzT2pe88qOtZiJBpUMR+j7xM9FxgnzzgWJHK+hkSwlLcjEczTRMcoNDhyXJY+P0J3BlVIhOhpXWQtpJwPXWIU8rkEC1QhEizPQXWMFEVNE3McrbQN1jQ4g6L0uOSIdcQCeMsn6fBghkseZwWpbkl1oqy6WAwJ13O4tRpWK2gjjGuIEeoGqhoSOcc2LQyq3GmjKufconsfc1gkbwPQRKwYQF3hxmMoS6wcQFnCylru7tBAiNC2uNVxrj+KAmsTeJ+fSykfq4nQBqga6PXyMWKE2I25SXu8g7U61weQzwcgFBATVrW40uFWK6zX1TVlCXUNa3UOrtCd67jBkhGrpotHT6wDoTH6VYG1RmgS3oHvTfrBcMFB6fHecEMPa/2ubV3xUtXrfT+pqWgiqc553VFgdSTWCYvQNJ6qzYPUe6NpWrwZFh1lbfSqAmcFlD63H0hVIB07FoC2Mcat4X2uM0etow7WjV/W813rcw7JuSICLckc5to85syxGmqa6BmFvG+vaKhCwVqMJKDE1mOk6nJ/tMn8lLp61XfzS47UXL8erRPqZOt1bBUdsZvPJjVTnRzB8ja5RsnPeZfzlAd8OjoXtinPAe0x82WbrKtPCtquximItCl2MZivVSARrSERc93UVRnBchbJ9dpk/myPyyV5jstzWqQhWoOzRMB39Zen7vKGT45kubYxM5yDmFw3S+Z7grabm7zL9WMVc/1SpzyTxi5fFw5cyt8HgzLlubBORuq+L9x6ZuvySj4+5Lpocn0mfe6w9WtUuDxvT2quYI7CRUahxlzLOERCN3ePghGSox9qxiEyCpO5PxAsknygcYHV4BgFoywaSkuMgqeOniZ5DEeZ8thZr+9SQeGM0N23NOapose7SSh3Y98m55Ioja7Gyn0UzOW6tDvvSX9a1yeTvs3P57FK1490r+ftjIKjfWjkujG6PIU23fhuk+Fc3qZOjmhGa/m9ncu5q+7i2KejuTuP46NxMrnevZjPwWPruR7IuS4azTF1fGl0tWwXD5ZzTrL8Ws+1Xe3k6Pmck0ufCMl375nbOAr5WEakTfk812LqcmK+FnXMtWbh8zZtV4dGy3NOPnbs9i0wc7Qp4Z3R80brI1WX63Chy42OtVgQu2uVALM8Z1Wx6Gpuo+7mFiOQCCRzhORpk6fnE9Ec0Xw35sPRMWqJ1ke8M9YikwoMCATLc2KbHME8pUv0unPJ+dkxjrn2ntQVxbH1dDfvGFA6o+xibzLeUnf/n7p9J30ULdcxReziu3u+SSnX/cnhuphvkkF3zzSp9+rkSF0tnO+vcm2fx3AeP5Ma37n8aFJuh1uP+6P3YZNxEOxo2+lmqEnbHOCPuTkzMxJ5XI19npsn6xeT8WK43P/J5bHj81ziXY6l0ieqEGl8nlfa9brQ5bET8zVeaRtWQ85NVcz35t61mAs00ROSp/T5mM6Bx+iTazPX3du13bgrnNG4QOtbSh9xzii7NZe6TVRtvkfpWSQlRxWMOkTGIdKf1Lfd+BiFnFePNZnLqpTnuMm81SSX7/ecATmuqu6ecDIP9dJkfLCe82J3D1y4PLdP1o4gx/vkPinPUXRzS9434dbzY+zWIybjNdikNgFnRXcvlmhTytetm3OCtSRy3R9oiExynidYiccRqLtceux9V8Lh83Ok43PnMfcck7GETe4x0jH3C8X6/VS+hwlHt3+FnJ3Eu/zHf/wHF1100Ss+uIiIiIiIiIiIyJnsiSee4Nxzz31F73FSn+DbunUrAI8//jiLi4uvqAEiZ5Ll5WVe85rX8MQTT7CwsLDRzRGZCoobkZOj2BE5cYobkZOj2BE5cZO4+bd/+zd27979it/vpBb4fPcjG4uLiwpekZOwsLCg2BE5QYobkZOj2BE5cYobkZOj2BE5ceecc876OtsroT+yISIiIiIiIiIiMsW0wCciIiIiIiIiIjLFTmqBbzAYcM899zAYDE51e0Re1RQ7IidOcSNychQ7IidOcSNychQ7IifuVMfNSf0VXRERERERERERETk96Ed0RUREREREREREppgW+ERERERERERERKaYFvhERERERERERESmmBb4REREREREREREpthJLfB9/OMf5/zzz2c4HLJv3z6+8IUvnOp2ibyqfOADH8A5d9zjsssu2+hmiZxW/v7v/56bbrqJ3bt345zjU5/61HGvmxl33303u3btYtOmTVx77bV85Stf2ZjGipxGvlHsvPOd73xJDrrhhhs2prEip4kPfehDvP71r2d+fp6zzz6bm2++mYMHDx63TVVVHDhwgG3btjE3N8db3vIWnnnmmQ1qscjG+2bi5o1vfONLcs5P/dRPbVCLRU4Pv/Vbv8XevXtZWFhgYWGB/fv38+lPf3r99VOVb054ge+Tn/wkd955J/fccw9f+tKXuOKKK7j++ut59tlnT/jgImeS7/iO7+Cpp55af/zDP/zDRjdJ5LQyGo244oor+PjHP/6yr3/4wx/mN37jN/jt3/5tPv/5zzM7O8v1119PVVXf4paKnF6+UewA3HDDDcfloD/8wz/8FrZQ5PTz4IMPcuDAAT73uc/xt3/7t7Rty3XXXcdoNFrf5r3vfS9/+Zd/yZ/8yZ/w4IMP8uSTT/LmN795A1stsrG+mbgBuO22247LOR/+8Ic3qMUip4dzzz2XX/3VX+Xhhx/mi1/8Im9605v4wR/8Qf71X/8VOHX5xpmZncgO+/bt4/Wvfz0f+9jHAEgp8ZrXvIbbb7+dX/iFXzjhBoicCT7wgQ/wqU99ikceeWSjmyIyFZxz3Hfffdx8881A/vTe7t27+Zmf+Rne9773AbC0tMSOHTv4xCc+wY/+6I9uYGtFTh//NXYgf4LvyJEjL/lkn4gc9dxzz3H22Wfz4IMPcvXVV7O0tMRZZ53Fvffey1vf+lYAvvzlL/Nt3/ZtPPTQQ3zP93zPBrdYZOP917iB/Am+7/zO7+QjH/nIxjZO5DS3detWfv3Xf523vvWtpyzfnNAn+Jqm4eGHH+baa689+gbec+211/LQQw+dyFuJnHG+8pWvsHv3bi688EJ+/Md/nMcff3yjmyQyNb72ta/x9NNPH5d/FhcX2bdvn/KPyDfhgQce4Oyzz+bSSy/l3e9+N4cPH97oJomcVpaWloB8wwXw8MMP07btcXnnsssu47zzzlPeEen817iZ+IM/+AO2b9/O6173Ou666y7W1tY2onkip6UYI3/0R3/EaDRi//79pzTflCey8fPPP0+MkR07dhz3/I4dO/jyl798QgcWOZPs27ePT3ziE1x66aU89dRTfPCDH+T7v//7eeyxx5ifn9/o5omc9p5++mmAl80/k9dE5OXdcMMNvPnNb+aCCy7g0KFD/OIv/iI33ngjDz30EEVRbHTzRDZcSok77riD7/u+7+N1r3sdkPNOv99n8+bNx22rvCOSvVzcAPzYj/0Ye/bsYffu3Tz66KP8/M//PAcPHuTP//zPN7C1IhvvX/7lX9i/fz9VVTE3N8d9993Ht3/7t/PII4+csnxzQgt8InJybrzxxvWv9+7dy759+9izZw9//Md/zLve9a4NbJmIiLzaHfsj7Jdffjl79+7loosu4oEHHuCaa67ZwJaJnB4OHDjAY489pt+PLHIC/ru4+cmf/Mn1ry+//HJ27drFNddcw6FDh7jooou+1c0UOW1ceumlPPLIIywtLfGnf/qn3HLLLTz44IOn9Bgn9CO627dvpyiKl/w1j2eeeYadO3ee0oaJvJpt3ryZ1772tXz1q1/d6KaITIVJjlH+EXnlLrzwQrZv364cJAK85z3v4a/+6q+4//77Offcc9ef37lzJ03TcOTIkeO2V94R+e/j5uXs27cPQDlHznj9fp+LL76Yq666ig996ENcccUVfPSjHz2l+eaEFvj6/T5XXXUVn/3sZ9efSynx2c9+lv3795/QgUXOZKurqxw6dIhdu3ZtdFNEpsIFF1zAzp07j8s/y8vLfP7zn1f+ETlBX//61zl8+LBykJzRzIz3vOc93Hffffzd3/0dF1xwwXGvX3XVVfR6vePyzsGDB3n88ceVd+SM9Y3i5uVM/sigco7I8VJK1HV9SvPNCf+I7p133sktt9zCd3/3d/OGN7yBj3zkI4xGI2699dYTfSuRM8b73vc+brrpJvbs2cOTTz7JPffcQ1EUvP3tb9/opomcNlZXV4/7392vfe1rPPLII2zdupXzzjuPO+64g1/+5V/mkksu4YILLuD9738/u3fvPu6vhYqcif6n2Nm6dSsf/OAHectb3sLOnTs5dOgQP/dzP8fFF1/M9ddfv4GtFtlYBw4c4N577+Uv/uIvmJ+fX/89R4uLi2zatInFxUXe9a53ceedd7J161YWFha4/fbb2b9/v/6CrpyxvlHcHDp0iHvvvZcf+IEfYNu2bTz66KO8973v5eqrr2bv3r0b3HqRjXPXXXdx4403ct5557GyssK9997LAw88wGc+85lTm2/sJPzmb/6mnXfeedbv9+0Nb3iDfe5znzuZtxE5Y7ztbW+zXbt2Wb/ft3POOcfe9ra32Ve/+tWNbpbIaeX+++834CWPW265xczMUkr2/ve/33bs2GGDwcCuueYaO3jw4MY2WuQ08D/Fztraml133XV21llnWa/Xsz179thtt91mTz/99EY3W2RDvVzMAPZ7v/d769uMx2P76Z/+aduyZYvNzMzYD/3QD9lTTz21cY0W2WDfKG4ef/xxu/rqq23r1q02GAzs4osvtp/92Z+1paWljW24yAb7iZ/4CduzZ4/1+30766yz7JprrrG/+Zu/WX/9VOUbZ2b2SlcjRUREREREREREZGOc0O/gExERERERERERkdOLFvhERERERERERESmmBb4REREREREREREppgW+ERERERERERERKaYFvhERERERERERESmmBb4REREREREREREppgW+ERERERERERERKaYFvhEREREptQ73/lObr755o1uhoiIiIhssHKjGyAiIiIiL+Wc+x9fv+eee/joRz+KmX2LWiQiIiIipyst8ImIiIichp566qn1rz/5yU9y9913c/DgwfXn5ubmmJub24imiYiIiMhpRj+iKyIiInIa2rlz5/pjcXER59xxz83Nzb3kR3Tf+MY3cvvtt3PHHXewZcsWduzYwe/8zu8wGo249dZbmZ+f5+KLL+bTn/70ccd67LHHuPHGG5mbm2PHjh284x3v4Pnnn/8Wn7GIiIiInCwt8ImIiIi8ivz+7/8+27dv5wtf+AK333477373u/nhH/5hvvd7v5cvfelLXHfddbzjHe9gbW0NgCNHjvCmN72JK6+8ki9+8Yv89V//Nc888ww/8iM/ssFnIiIiIiLfLC3wiYiIiLyKXHHFFfzSL/0Sl1xyCXfddRfD4ZDt27dz2223cckll3D33Xdz+PBhHn30UQA+9rGPceWVV/Irv/IrXHbZZVx55ZX87u/+Lvfffz///u//vsFnIyIiIiLfDP0OPhEREZFXkb17965/XRQF27Zt4/LLL19/bseOHQA8++yzAPzzP/8z999//8v+Pr9Dhw7x2te+9n+5xSIiIiLySmmBT0RERORVpNfrHfe9c+645yZ/nTelBMDq6io33XQTv/Zrv/aS99q1a9f/YktFRERE5FTRAp+IiIjIGey7vuu7+LM/+zPOP/98ylKloYiIiMg00u/gExERETmDHThwgBdeeIG3v/3t/NM//ROHDh3iM5/5DLfeeisxxo1unoiIiIh8E7TAJyIiInIG2717N//4j/9IjJHrrruOyy+/nDvuuIPNmzfjvUpFERERkWngzMw2uhEiIiIiIiIiIiJycvTfsiIiIiIiIiIiIlNMC3wiIiIiIiIiIiJTTAt8IiIiIiIiIiIiU0wLfCIiIiIiIiIiIlNMC3wiIiIiIiIiIiJTTAt8IiIiIiIiIiIiU0wLfCIiIiIiIiIiIlNMC3wiIiIiIiIiIiJTTAt8IiIiIiIiIiIiU0wLfCIiIiIiIiIiIlNMC3wiIiIiIiIiIiJTTAt8IiIiIiIiIiIiU+z/A+mmRpTaA1tF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5" t="32525" r="14189" b="39761"/>
          <a:stretch/>
        </p:blipFill>
        <p:spPr bwMode="auto">
          <a:xfrm>
            <a:off x="1347640" y="4598664"/>
            <a:ext cx="3036401" cy="739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683" y="3040737"/>
            <a:ext cx="6229942" cy="25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090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및 전처리 과정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AutoShape 2" descr="data:image/png;base64,iVBORw0KGgoAAAANSUhEUgAABPgAAAINCAYAAACjyMEKAAAAOXRFWHRTb2Z0d2FyZQBNYXRwbG90bGliIHZlcnNpb24zLjcuMSwgaHR0cHM6Ly9tYXRwbG90bGliLm9yZy/bCgiHAAAACXBIWXMAAA9hAAAPYQGoP6dpAAEAAElEQVR4nOz9R6xlWZ7f+32X2+7Y603YjIh0lZmVldWG3c1uPJJNUoaQhhIeoDcRpLEgjTTQnOBEAgQIGmkg9zQQZKAHEo9NPb7XzXblTXobGebeiOuPP9uttTTYN6O6oRHZAoQr/T9AoiIi7zl3n73X+v//63ejqlSMMSKEEEIIIYQQQgghhLiR9P+3L0AIIYQQQgghhBBCCPEfTgI+IYQQQgghhBBCCCFuMAn4hBBCCCGEEEIIIYS4wSTgE0IIIYQQQgghhBDiBpOATwghhBBCCCGEEEKIG0wCPiGEEEIIIYQQQgghbjAJ+IQQQgghhBBCCCGEuMEk4BNCCCGEEEIIIYQQ4gaz/yEvCiFwfHzMYDBAKfX/6WsSQgghhBBCCCGEEOL/p8UYmc/nHB4eovXf7e/g/QcFfMfHx9y5c+fv9I2FEEIIIYQQQgghhPj/d8+ePeP27dt/p/f4Dwr4BoMBAP+zh/8TmpixaCJDB5tp5KfnME4Vv70ZeLbShAjfzCN/WX/IefUlv5f8M27lKZMqsJMb6hD5afmMSOCD5B57hSLVikRHNpJIpsHpwEVtmDewkUQC8Ea/4i8vci6ryChRWAXHq4ACEqOofCTRirO1ZxZqetrxzoYjREh1ZJREYoS1V5yW8KAf2U49Y9cybw2fzhzzFqxSHOSBW3lLqgLfrhKaoNjPPW8MZ6TW8+HlBm2ANioyE3nYn5PYwPN5jyZqNpKarbxEqUiWNHxxvkEbNZqIVpE6ahIVWAfDfrZmnFf0i4rZIudynWJ0JLctedLQLyqUgro2XC5yplXK2hsyE7g7muFcS1k7vDc8m/cAeGv3AqVgVSYM+yVVZSlrR5Y0jLbXrKYJJ1d9mqC5sz0FQJsIgG81k0WOBpSK1F7jdGTYX3M66XG06nG3v6CXNDjXMlvlbG8sUCqyXKaczQumdYJRkYW3aGA7LbE6AFB5y4syIzeeXHs+m2cMLPSdp9CeFsXaG+aNZu1hL/Pc7y85Xed8uUhYttCz4CNUHiLwXz+Y8MZ7F+hccfpJzsmsR+5ahnnF2bzg1tYM6wLFfosZaFCK5txTzzSDD1L0OANnoZdBlnSL/vkFbA+IP3wX9eIElkvi/i5qXcLVlPDDH6CPj4jjEXFrG3V1ifr6W+Jrd4nGoq6uoN8nOoeaTFFfPyU+uE3c3UP/+kMoG9gag1bw2RPIE9jbhBAgTeHxEQxyuHcLfvEZ7G5AG/AfPufoL1P+1dM9lAKrImuveLKEWR0ZOMXtAtoIVzUUVrFqI385O6VUKz5I7vGDTRi7bi1qBfd6Kx7ePmd6WaAUbOwscf2Ir+DJ4018UIzyCqUjF4scqwOTKmPWds935GqcDjRBUwfDTr7mF5dj5o3in9w6p8gqvjzbxKhIRBEiNEETUIxczeu3LgCYzzIab6haQy+pUQp2X1tghormKkKAl0+HhKAxxjMrU4wK+KhJjOdynXF3Y0ZR1FxNehzenxA8nB4NqVrD4f6U4lZk8cTQNpq6tnxxvsG0dby3ecXBa1NmLzMWqwxnWpKkZV0lfDMZkpnAneGMSZnhdCBzLWfLgjYoLpuEL+eWkYs86lf0XQNA2RqerTOerTTbaeTZStO3kb0ssmxh0XZ/G/qyhibAw34k0TB0AaMiR2tLqiPP14rLMpJZxcN+RClYNoqrptsHMcJbw8iyVfRs5HujBevWctBfkiUNX11scNU4cuPZTit8UFw1CRp4Y+OKs2XBh9M+TYDcwNB5Kq+5lZc8W2fkJuCj4nbe1ap1Y7ksU6ato/SKg6xm4GoON+asyoRnswHH6xSAle+u8SD3HK8tVnWfcd4qziuFUbCVRJyOtFGxlXhOK8NVrXhn1NI3LVeNw0foW4+PirFrX73/KGkJEZ6uHPd7DcvWcFJq7PVfNN/PPc9WBqPg/dEKqyO/nPQoPZS+237Hq4iP8KCvGLjIVa24qLutOEgUhYlMGlg1UIfIi3VNoS0NgX96YHlZalY+4gN8M2844ozfyg/YSDVfThuufMmWyVmGBoXiwSDlqoz83H/Ja+EeY+dwWjFrPD1ruKxrTtQF4zDC48lVQqYtPkYyrXltaF9dU+Nh2UY+Ky8BiERWasG79i6FVTQB9gtNYSLPlpE6QNkG7gwMVQv3+t19uqoVQxdZtfByHblVKN4aNvxqkmBV5M2hZ1JrVl7Rt5G+DfSsp29a6qD50WXOvIns511d/qOdJavW8HydcjuvqKPm350lTKrITq54b+R5d3NCjIqTZc63q4xFqxjYyNqD03C81mgFhenq1LJVPJ4Hah/4s+bfcl9/wFRfsgoX7PGQA73BR/HXvB7f4fsbGd9MPX8d/oJ/kv0Rv70FL8vup6M7aeCLmaIOkcrDk3JOqWoeJVvc7WueLgKbmaJvFa/3PYmJnFWar2aKszLw+7uKTMNu1lB6TR00n88NF2VgN9fsZ4HNxPN4YTmr4M1hV6MTHXnYK9EKSq/5xSRl7bs9sJ1GZk1XC/7+dsPzleOkgq+mLfcGlts5pCai6NZsbiJHK01m4FbRUnrNpmsobMvzdc5uWrOTr8mThuGgpK4M1gbmy4x5lTBIa8rGcr7OaIKmsC1v3jqnKi2/ernLRlJjVGDeONqoebQx4WxR8OG0x1YaOMhKVq3h/ngGwHi0Jkb42ZMDCtO+6i27/SUAjTecLgvW3uCj4umq2ze7aeRhv6ZvG4zqZpC1t1gViCiW3jC0DVrBorFUUfPmeMqwv2a1Slg1jlXjiBFKb0m057JO6duWextT6qYbeV8uCjayisQERoMVJ1d9Xq4KDnsr8qQhsZ7nkyGLxmJ1pAmKOmoO8xW7wyWTZc6qsfioKWxX30d5xbJ2HO5PyTYD3366wbN5j8wEtvI1WsGot2Z8q2RxkvDysk/lLQ8OLsm3WpqFYj1PcFlL9IoYFaM3PWEdaGdw/rzPeHvFYpKSJJ7ebo1fK2KAGBW9N0w3s00a2hlUM0u5tizXGds7M3xjGNxt0KlGjxPak5L5U4dSkd5BS6jh6nlOmrVUZTcjfnI5pmc8A9egVeS0zHlRdvcwN12PWXvFm4OaaWPYcC1vbF+xqhLWjeG8zMhMINGe8zrlqrY0AW7lDUtvuKo101qxl0WcDqQmsptWnFYpishH04TNJHC3aLEqkOjAaZXwfGUIQKLhm0VXH4jQRJjX3WzZd4pJFThr1+zYnFXwnMYJT8Iv+SP7xwySrp6ECP9y+a+ZLD4l0tDL7uNMzqF7nyQmLPSMJGYsOKPPDj9M75AZxUXpMUqxU2iMgpNVIEZQCiZNw6/iXzGvXvBm9g/ZYYNUG3ZzyxeLBS/NMX8/fZ1HQ8VJCUbB6TrytJyza3u8t2lYe8XJOnBQaMrr88zIdb1p5RUXZeRk3fLSz3iUbfC9seLpsuuvm6nieBnIrOLRAM6r7h5Dd/4pTGTpFcdrzdpH9jMYuchJqVh6+PtbFW9sTng8GfGTy4zMwO3Cs241he3mgY9mmtd6ka8XipHralaiITeBL+eGnu16+ffGMxa146RKebYyPF91NeutYWQva3m2cvRt5H6x5mid8XSledD3DK77e9+2+Ki4qB1tUDwaLLiqun4/TmterDPqoPlg54K6tZytcnLbcnhdi55ejlHXZ61pndCiaILi6cphVDdrbSWRi1qRmoi7nhW+nCterALztuHdjZSd7lvSBOjbSBUUl7XiUd+znXTr+euF5dNJwGrFb2/B0EXaoDgpFeugOFoGLqqWcWLZyhRlCz9dvuRQb3GrcCQaBk5xv+d5vtI8W0Yyo/j+RuR4rfjxecU6NizVikhgmzFjmzBtGxax5O3+qPvMy5JMWzZTw0nZYJRCo3BKMU41TYDdvOt/zxeBJgR+Z8eQm8ifvQwct3MCgdez7mxrNNztay7KyJ1edw8u6m7fjV33n2cV5EaxlQRelpplG3nY7+7Tl7NIiPD6sJtBUtP17wi4697w3dy7nXYzWGYV0ypyWlW81s/QwLzp1v84VexlMG9hWsPAwbyB2kceDBSbSeSyVmQGTkqYVJHCqe6cHiL7ueIwj6y8og6wlwYK67teqv2rM/N02Z1nq9KiVORqUXBZZozTklFR4azHe03bas5XBbuDJc56jAk0jcEHTX9YUi4dTWM5/K0VKMXym0gICmMjvtbY1KNd5PyoT543FKMaN4ooDbEFZaFdgBsrQt3t49hAPe+eoesHykvLxWWfZWPJXUuMCqMi/aLEmEBdWxZlStkaxllJ4y1fzwYcrx2zRhGv6+cX066OBWAr02yliufLwElZ81Q9R2NIY0atakZhRKFSnuin3Al3yJTliDMA3k0O2My65/2gD5tJYNM1fDhNGbjIQd6ynVQcjBYEryhbR91qZnVCP2nYGy1YV46X8x6Fazld50wbQxM0bYRpo9hIIodZxTsH53ivaH3XA4NX9Ho1SdFSLW13jv1+ICw9828NSsHg9UCsI6sjRVNaziY9fFDcv3cFOlJOE4wNtI2mrBy9XsXggcfPI2ZwXSQ8mL0Mf1ry8uOCPGsotmsmxzlNY8jzhhdXA6rWkBjPurUYFVl7y0nZZQvfLA0n68AwUeRGcVaV/G+O/uevcra/i/+ggO+7/1puZlJ0yGh0JDNdw090JNWawngyYwgREh3RyqGUwamURGc47Um0BSJGJUQCic5ItSIz3fCbm0imI4kOLI29PnB2AV/PQqqz6++ncBoSfR3waUWMXUN0usVGhVOOVCeECJnp3jtGiChS3b1vYVp61uCjITMJdegCvtwECtOQ6UBuUoxSFKalb1NS21KYlFZBExW5ifRtTWI9PZtSB03PKvo2oFQkd4qeTWmCxqiu6digSXVAeUPfBgY20neRYBMq2wV8hTUUVtF33YG+jobaprQ+Rasu4Bu4BOc0LjhaZejZriMNXIJSYNqEgQskwWKDI3eKYeIxLmF5fU0D1y26VwGf0rQ2+U3ApwxOBwbOs7IphUnp24a+UzinCTa5/n4R7RLWNqUNXcAX6AKgnu2GOQCrLIVJyY2nMJ7cZNfPwtMzniYqFIY2aOC7+96yMCmZSfERMtMNNYou4OvblGGaoFPF+vqz5dYwcJG1TRm4BOsCvVRjUg1a0SSeOtEMsgSdp5BYKFLIr7t6nkCREgcFap4BntjPUUZBXRGGBXqWEwcFcdhDtSWql3W/NxbVlDAouoDP16heSuznxGGB7mVdB+1noPX19026gDEEyNLuz4oU+nl3Tb0MWo/PEmYuITMZSnXNMqJIrvdDortDXxsh1ZBqhdfdnjOqJdEZuemGMnPdaHvWM3QJ4XrdDJMGl8TrUCXFhy74UDpS2RSrA41PaeN3z1e9Cvhc6NZ0brr11bcJPRfp2fT/LeDzUdGz6tUaxCXdesPSd1xfS4JJFU3SdaClTfBBY40n2L8d8FXXz7pw0NiEYZIQPKxtgsMyTBKKNKKcoUVTR9vtzejoX399dAnYhMRqEqexPqFn01f7rW1TnA7kVrOyKW1QlCEhM47cRHoWerZrwgZDblIy0w1SqdbXtSgQoqKNXV1Ndfc/jtrVUyiMx6hIZhzZdb37ru7lpqsHPihS/5uArwvhNLkJ9GyDxtK3zav6U4Uu4OvZ7rVV6Pb4wCWsbEpuMqzi1V7UaHo2kpuU4jrg69lA30ZMdFTX902hruudYuAqTNvdr9x0+yii8BEK05IZh1Ndz2iiJtVduJGZ7/5MXX+dJdWKwjT0rKEKjjZ296W7DvPq/YvrnpOZhMJoYjRkxrwK+L57P3O9zq2OZCZ71du06vpVV1e6+7s2XY/wcN2fIqmHVnefyCmF0xZiIDeOzGh8jHjAKY0hue5tGqc1NkScTnFRo1DXfSxggsOpFKcdidY41ZJog1MKoxKsSlF4nEpwyqKJOK1JtXt1TSpCoyNWdXsoXPdXp1MSrVHwat0lOgIRrwOptkTd1VL+xuf8rn9nRlEYTapTnO56ZWUMge/6Y+hqtjW4oMlMRu27uUABPduirtd/z3Ld89JX67ir6wkxKhbX66W9Xr/Q9fdUdwfy7Drg81GRaE+MAa3sdU1z3a9JcCpF47CkpDrD6RYd7aual5luX+YmkOiue8QIVtUYBYlOSbUh0Z5U6+v91pKaSG7M9XzhyY0m05HCaDQaqzSptiQ6kGp9fX+69Z5eH4AjmlRHerb7LEZ19yzE3+yBOnS1oDCazCSkGpxurp939zVdwNcd2DNjyAwUprner7qbG0z6agYprGLgAnXoAj5sQvQpAws2OtbXc0BhDQOXkHj76vVGBUJ03Zxgf1MnuuceURgGNrmeOTwxcv1a8yrgG1yHYbUyLG2Kogv4cuNercvCKHpWvwr4tPpNwBcx9Gy3DmK0mOueMnDdHKNjgopdwGdUF/CVvruGgUuoYjfy9mxK30JiPAPXsrTp9Z95CqtIXDe/xfibgM8GTd92YVdrU1TsAr7v6vvARVTo+kaWhq7XXfeKvg1oFRk4zzAJKJewsClW2a5HJZomUViXkDhN0F3AN0w9IQTaBCqXMExalEtInKefgPd/I+C73rw+VbQJlM7iWotqEoYuocUwTFUX8GUJbRrAdQFfP9UEoHUJqdMk3uKCu35+/tXzWJiU3LhX+yZETURRGEUTzKv7rH2CiZb19edPtGflU0pjsaqrJRFDaQyVUdd7sAv4ehaKtgv4MpO+mr+d7r6maBMyY18FfN/9E2NX/5z2AF0N1R6rwnW99RgStDLX9dC8Cvi0MijV3XOlDEqZrp7Q1RRDgsa9quXfnS2MUqS6+4GR0/5VwOeURmNRSnf1lxSnDIl2WNVglCPRGdl1b+nqTcCqGqfT7vNF9aqGfHeeyUzXm7raF3G6wYaURKdkRpPobgboZoRw/Zrf1HOATF/PHGhSrQnxu/NbIDPd4blnu1mgW7/ZdV1pIepX80Cqv5tj1N86/xUmkBn76j37NiUGR9F2nyu5/rzdbNGQmeR6Tgmv5qPCtH+rv/uoWHtHoxR921D79HofKwqTYlVXkypsV5eu1+F3e/27gK8NCU1UNEqRmQSjvruW7rNnfyPgS6/ru1OaVGeveuN3166UetUTerZbz5lx3Wt0d1gvTLj+Xt0PsBMdcKoh0ba795pufaiURHc1vps7WjJjSHT33L+7PqegQWNUSyR060onOKWxRBLdzTJORZyyJNp2M8h3AZ9WJNq8mgO6feKB7pnlJl7vmZpwfSbXRIzmuhd2a8UorvtRNzN0/Znr+9Gt2fb6DK9Ut1bD9UxlVBfw+aj+Rj7wm7k3M7yaCxLdPY/uOr6bzb6bnaEO3d5PNVQaiPHV3JaZ79b+b95PA5rvvqbbA90PyLrzZ/cDRP/qzOyvz7OJ7wK+xqZUNqVvIwMXu4BPa1qlr8+WzW8CPrqAb+ACzjkaLMO0Ba0wSSR4hXGRNmpc0gV8lUu6GT0Bl14HfOY64KvBpYpw3Rejgjq5DviSgHOWynb9L7f6VcA3cKEL+KKFNsFiuxng1dk7oQ5dwGfib+pYV1/NdR4TXs2hGnNdF8GqFKtSjHJYleKuZ69uXWWv7nlXP7o+kr064zfXdaYmaIXFUWPwIaFvNQNXY71jbrv+vTApTTDUqqtRVfjufNPVKq8Vrb4O+LSi5yBNNGXdBXzDLBBaD64L+IZpIKqITRS173qVD4phkoCOOHcd8NFlKj0XGaYeX0dM+jcCvizBp4Hl33h23iU0GHKnmNsUiyE1Ho29PmdbctPdp64mhr+VfcFvcra/C/k/2RB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An4hBBCCCGEEEIIIYS4wVSMMf77vmg2mzEajfj1P/nvgx9wvCxYec1r/SWTOsXpwKKx/GqasZMG+jYwbTSTRpNoKExgM/GcVZbjtWZSRzZTRc9GnAKluu8zsIHLWjNygZ4JDJwnRkUTFTtpxZNlztJ3GWUbu7TS6YiPCgVEYOUVpyVsp7CXeoyK1KG7lqM15Kb7ZrtZ4HbecFlbzirNaQlada8rTGToArNG46NiJ/VsJg0D13JVOy5ri72+5qFruV2saEL3tRtZRQBeLHqclAmbScsbm1coBRfLnMQEztYZTdD0Xcs7r51gXGQ9cygdqUrLfJ0SoyJERT+tsdZT1ZYsbWgay2SV4a//fWI8WkFiPAGIUZHalsk647JK2UwrjOoe+fZwiVKRL8+2OKsScuPZTiu2izU+aE5XOfOm+3xOR3rWc7xOiEDPBFITuawNALkJXNWGs0pxpwiECEaBj5CZSGECZ5WhiYpMRwa2e32mA01UPF87xs7z0wvDdgb7WSQzgXmrsQoyHTkuNT7CrTwwsJ5la5i33XpoAmQGnIq8MSh59/CU0Z2aZgHlzFGuHcPNkhgg3wvY3QQ1TInTkuWnLdXKMjhscPdz9Af3ofUwX0EbYFkSLlbou5vEH7yFmi/gcgJ5BtPF9ULZINy7C1qjZlPUl99CmsDuFuHePdRsCiGiXp4Qf/IZcdWg/+Atwvvfh6pCTa5Q0xn88gviskb9gw8Ir7+OevIEdXpO+PNP0e/fJb75APX1EwgBnIPzCVQN5/+3K45OR1gT2N+ecXnVo2otg6xiVTuuyozHixwfFU2E0iuGLvBab80b+xcAWBcwLmDSgOvD8qXFpgFtItXSMJkUnCx7JNqTWY/RgdNVQYgwaRzTxuAjjJ3nIK9QRJqg+elVj2ULFxUMnMJpqDz4GFk08O2iZBkrXsuH7OYKpxXJ9T5+svB8XJ7iomND9Ui1wcfINKxZqjUaTR5TFJpcWXJjOfYTKlUx4YScIbthH48nxdHQcqZPmXPG/fA9DpMBmq7mfFVfMNXdvbgf7rPpEs7qkoqGtSpx0RFVoKFhrZYUcYCLjoWed3sgFvRjwUv9gll8yVDt8759wHZmcBqWbeSb5ZopC+6aTT4Jj6nVmiz22QibFCplFSsWesFKzaninDquOeB1FJqlmmJJKdUCHxs24h5BBW6xg1MaHyOr0LCk5N3eJk4rAjBOoPawm0EV4PkyclV57vYtowQWLTQBQoTKR0KEr5dLGlo2TYFRCh8jA2u5rGsAruKSnJRtl7FfWM7WniZEDnvdr79uLthgwN0iY91GjqsVd/KCzCi+XCzRKLaSjGXb8i1HGCz9MGDP9hknlr5TnK09qdGkplsv51VNojVWKZRS9KymZxXDRPFiFZjULVYpQoSVbxknjnHS1SerYTNVfDX1nNQlFsVBnjFOFPMmEoFRoli33X8WNpIbuJ237GcVy9byeJWw4QJthJel4aqGtwaBaas5LRVbaSTRkVnTrfFprTivIm2I5EYxqQP7RdevZnWkCd0eGDrNvIk4Dedly1fxiKv4jJeLX7LdexunCy7Lr/GhJoSWujnlYPz3ucX3WKk5Z/4rGr8ks2Pm9Qtyt0luNnDkGOVwMcWRsh936BnLE39GpUruxkNWscEpwyUTRnHI3bzHfqFYNvBkUWO1YpxYXhsofn9rzWF/QdVYSt/d1+1izXi8olw7ZquMEBXj3pqycoSoGPZLrPNoE7FJYDVLCEHxp08O+JMXhsIqhgmcl5HCKrSCjyZLlpTcT8b4GOm7bv+8XDfUwTN2CT2nuShbrnzJuT7jSfVjxuldUtXn2eJH9NIdDu33eVL9mMYv6af7lM2EVfWC26M/ZNmeMV1/y+uDf8ogbvBl++csqzNCrDkY/Bbb3CUQutkgbrOXZKy8B6BnDU4rjtYlAHeKDIC+UwxdNwgsmshlFTkq18QY2Uoyah849QsqVXGunvJy9SF1c8Fm/x20cpxOf0Qvv0/VTPB+wUb/bawuaMOKRXnCIDvkrv2AURjx1mDAOAGrFN8fN9zvLcldy6J2lN7SBMVOVjKtE6yO9GzTzUUK1q2lDYpB0jCpEqaN5WjtyE3kndECHzWPFzlNVMyabr1OGsXDXktqIsdry1biOS4NqYa7Rc2yNXw+t/RtZCvt5jatYFIrDvJAGxQvy64GDWzgQa+7dz+5LPh6HjktG7ZSx3amKKxi1Ua2Ukg1GBXJTGQz8TgVOaksTnWzndORw6xhJyv5dtlj7RX59Vzx6TxhUise9D1j55k2hjYq5q1i2XY9ZiftZssmKpat5mitcRpy081IMcJlDZsJHK+7GqKIlF6xbLuvGbhu72+6wGWjKUzkrFJ8eNmilGIvNxzmMGkgM4qDLFCH7p4q4DAPFKb756oxXNSGZQtOwVYaKEwk0YHMBEau4aRMmTQGp2Avq7mqLT4q7vXW9FzLpEqIKHq2Yd44mqA5LFaclRnz1rKTVry+d0lVW44mA4yO3NueYGzgalKQWE9/UDKfZfzVy10WreZ2XjNvDS9LS+mhifB0EVm3EasVqYHSR7ZSzRvDiFVdTZ23mp+ed/tmnBhWbWS/UNwtIt8uFbMGNhJF5SNfz2vGiSUzCh+70WvtA9uZYSfrnmsdujnC6a5flR6mVWCUagr73VzRPbdRopjWEaO6vWkUrH3kqoqv+sa86d7zw/kVpVqzyZi9JCOzir5TTKrIi7LkH+3nnFfd96w9fDVfk2nL+1sJiY5c1eADHK08MUaMUvScZlJ5MqO5qCtaIpsu5aAw+AB16K7jw+mKkUnYSA0v1jVDZ0m05qpuuPQr9myfrcyQaIXRsH/dx52Gnu16d6q7/nG81iQ6spcFqqBwqltn5xUMHTzodWegnvV8u0z42QVEIhupZiuFF6tuHvvhVk4Evpq1aKDvNMu2q4dbaVf7LyrPvb7l+dJf1zxPGVoAmhhIVPd1qTa8PnLsZrD2MHaRlVdsJYGR8/io2EwaqqDRwE5WsmotbdQ0QXFaOTacZycrqbxh7Q1baUVAUXvNyzLjbm/FrfGM+Tolsy1la4lRUbaWWZ28OpMOXEMTNF8tck4rzartashOGpm33bpbtt1au6y6+zxw3Tlw0SrOykhhu9+vvXp1Jl628W+tx65vabYyRe27Pz8vW9oYiRG2M4u+fvlF6bndt4TYrd3L0qMU9Kxm0XRdaDszaODpsuYkTDnQY47CFRsMeDTImVaBk7rkVpZTWMXzZc125jgsNIs2clV1ZzKnu/moDoFhYtjNFKWPTOvInV73+Y9Xv4kEDgtFYbs6PrCRp8tuX1W++5r8+uCbm0h7fbZLTPd5NRDozoHz5jf3uQwKpyLTRmEVbCTdvf/uuxrV7bEqdOvlqooME0Xl4dmiITGa3Ghu9zSbaWRSd9cwayI+wFbWfUatYOgiZ6XisgoopbhVdOfE0kOiYWC7tXhVdzV8aAMvSs39wrPymnmrGLmAj4o2wlWtyAzspp4N56mCYtIYVl4TI+xn7fW+i9ztlWSmxeqAj5qzdUbfteS2JbMtjdck1jPqlaRZS7HbQgCdgbtb4C9KYhVRqUL3LKsvamKrqFYWl3pW826Wcs5jXUCbwMV5n6N5n0HSoIk8XxVspxU+6uvZpbk+Eya8XOVkxhOi4rJ2QHfPpo1hM2lZe8PAtvRsy7RxnFWO0ndrpImKy6p7ZpnpZuXTEmYN+BC51dO8N6rZyypKb2iDwulAYVtKb9ktViTG45wnSxuyfotJAr7WuH5Ap2B6mthE/CqiLCgLsYXlseXF2ZBF7fBR89r2VbePZj2+nfe7/ZLWJNozTGuuypRpnVAGjVGRgW2JKBLd1R6jIsvWclYltBH6NlB6TaIDh3mJ04FVazlaZ4xdy2VtaaKiMF0OsZlWNEFzvM7QCjaThsvaMWs093sVTVA8WaVUQTGygUQHjkrb9UQXGLnAZtKgiGgFXy3gf/jrf8F0OmU4HPJ3IX+D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BVjjP++L5rNZoxGIyb/1T+n//d+iP74E/j4MVgDVkPdQurgcLt7wdEZ1C3xao16tAvDPry8JF4uqD+ZUV5oituR6CO6Z9C54fxHcDkrqBpLYj2HB1N6jxRh6QGILfzlX91ilNRYHThd50wax1ZSs/KGz+Ypk1rxD3dXvLF9SZK0KAVpr6WtNKcXfaZlyv5gSdVYjA7cenOG0vD0kxFaRfq9irbVxKhYlAmzKsXpwDCtmFUptdc4HTgrM65qi1YwsJ4AlF6zmTTc6i8pshqARZlwvOhzbzhjY2PF85MRMSqUilyUGQPXcG93QlVZjiYDzsoMpSJ963E6MG8sbVQ4FUlNIERYtpaBa1FESm+og+b52tFExV7asp9VLFtLAFIdCFExSmpGWQXAqna0UVPYlo3+irY19AclAM9PxjRBs91bMRiWTKc5iypBK1i1lsK2pLbl2XyAoltGTejey0dNzzbkriV3Das6oZ9W+KBpgmZVO6wO3DmYYJPAYpKSZi0/eXzAVW15rb/i4cEl/f2G5YllMc/47GIDoyJvbF8BcDrr8XyVUwdNYQKHxYo7O1OUjtSVYbhVYYvuunwF2X1LWHjcoxE82IeyBu/h1h5xY0Qcb6BfvoTJDL4+IryYoTKLur0Bg4L47lswnaFOz2E0INy5g5pcQetR0xno67zce+LuNrE/QD97DiF07/nyEkKEN+8S93ZRkwl8/gS2ht2eyFL4+hnx6QXq/jbsbsLVDAa9bs3fuQWJIxrbvW/TwHINFzMW/+oF9cowuO9x72wSpyVxWRMWnthEjn7Vvcf+6wvSd4fd5jcaBhlxsiJerdF/9DaMBt31Xs2gyAiPHsJggP7iC/j2CKoa/+ELPv63Y/78bAOAvbTlD++9oBjWPH8+5tm8T2FbAOpg+HaZsvSap0tYtvBwAD0TGbluDX88M5QetlJINDxdwlfzNZk2OKXpO4OPkTZEfu6/AODA36aiZqgKApGn+glX/hkP1AeoqDk3L5i0z/ht/Q84yDOerlYc6ecoNFfxGbPqiMJtc1e/zygOOdPnfFv9Nakd4HTOG/G3qFSNi44Ux5m+oFRLNv0u3+9v0rOKiyqQGcW8CTyr5qzUik3GnKpzZpzRZ4vDuIePgYFJ2EgtV1VLbjVbqeH/cPV/pfFrEtsj0X0CgaHZZ9oecTb7KQpFkd/jQfZHjMOYRjWc6xeswhWX668oki1iDOy7d+jFEZUquYrPWLZnfN/8MVu2YOlbxi5hnGg2U82iibxYtUzaiqFNeDh07GXw5Sxyum4JRDSKua9xSrOVpKy8p/SezSThSTXjfjbk23JGX6XkxrKfOzZSxbqNXFSBT8tz9tWYRGs2UsO09pQ+sI7dmnBotFIYpdjJHGdlw8d8xl3/gE2bYbRi4DRNiMxqTxlanDJYrXBao4Fp03CnlzJKFHWAJ/OGJgYSralDIMRIJOKUYTN12Out+fHykhP9lEhgMx6g0OwwItOWnjWsvCfVmnnbXetr/ZS+U5yXgavKM04Nbeja3NApUtP9u3Ubuaxrfns7JzORiwoWTeSg0PRsxCiYNYqh+65OQunhxRqGDoxSjJPu656vIDeKtY/kRlHYyMNeyy8mllULyybyzobiD7bmTOqEZ+uE80qRGlDAh1eBDzY1/2j/kiZ0H3yUlezsL6hWlqq0vJgMKL3hoL/EmsCiSvBBYXQkRkXtNWdlhtORdw7O8F7ResP2rSXNSnP8YkQvqzn8YI251cO/WBLWgdm3Dq0jw7cjZisjtoG4bDD7fcK8gtqjH+0Qvr2g/qYkxq42T04Kil7NfJZxtijwUTFvHD4qXhvOKbKaZ1dDCttyuD1jXTqaxmBN4F8/26f0imkDh3lgK2nJTWDgumc4byzTxnJSWXzsfqp5vIbDHB70ap6vHXVQ/Poqsmg8o8TgIzgNm2l3/3o28s08clE13O4l3CngZQm1hzpEnq1K3hjk7Obwcg0xwotVw9zX3M4LCqvIbffn8ybiI5yXDT+PP+L7/A4AP/L/hkP7HhrN8/ZXPDR/jwM9xijFsZ/wfm+bg0LzyVXDom354VbODzcqfv/uSz5/ucW8tTwYzlk3FoC3vnfGy8cDYlRsbi1pKsNgvyZ7f8jqJzOePt5gc7giBMXRZdcTXr93zrfPNrmoMr5aZHw2Uwyd4ngVKKzijWHEKjjMGjLj+WSW82wFPnatLTOwn8PjOWQWfIDCKrbTSN8GzivNfha4U5Q8Xmb84krThshmqhlc742BjfzoLKIUOK14d0NhVLdX7hbXe6lVnJWQGUVhutfNWwXAbhbZS1t8VNwp1ozTmp9fjJm3is0kcNVo1l7RM5EHvYqV1/ioWHnNF3OL03C38JReMbCBl5VhKwlsJy2bac2ns4KLStN3kb6JTBpNZiJj53m+7tbYu8OKSWMJEbSC3HgO8pKea3m5ytEKhq6bw5zxTNcZqWv5ejrkeJ2wnbYMbItWUHlNagL3R1M2Nlecn/f5ZjrktHI86q/ouYYYFeOixFrPZJmzPVpSDGumFzkX84LUtdSt4ZPJkI2kZSOtWTYWHxWlN+xkJXe3pnivMSYwOihZnCb8u28PmTSGgQ0cl5ZER2aN4vmyW99V8DitiRGa6BlYx07e3QMfuvr3eO75srpARc0tO8LHiNOK3Gr6TrOTKV6sAp8tZq96VhlrFJrvDQbMm8Ci8dzpO3yE42XDg6GjCfBy1TJMDIeF5k7hOas0O2lgM/FsJg0923C4MSOE7nNpHVmuEtaNI7MtV+uMxHiMjpyucu6NZgyHJVpH2kZzejXgq1mfP373KSaNtKXm6GjE0aKHj4p7wznbG0sur3oEoGosq9bSBM298YzBsOTissf5KmfZWhat4bcPzhiMSxbTFOc8Hx3v0ncNb9w5Y3pVcDzr82SZc1pZqgAPeg23izU+ai6rhP18TWY9F2XGQW/J7QcT6oXmq2fbOB1YtZa1t/Rdw3axolfUnFz1yaynl1dYGzA28Ox0zJezPk5HRq6l7xp+fjng2Uqzn0eWLZReYVQkorgoI28MI5np9uBlrXlzUPFklQDwYq1ZtpHMwNEycF5VvLeRs5tBBHITcQr++NYJ4/Gak/MBsyphf7DEmMDprIdRkXFRcrnKAXh0/5x6bRj/QEEbqJ57FucJG2816L5FafCzFjzEEKkvof9Hm3B7G6ZLWNeEkzn+rCKsI2bDoDPN6suGcua4vOpxVaYkJpAYz97WHKUik0nBi0U3MxsVGWcVISpqbxhlJVVreTrvs/bd2SNef51RkZMywWrYTBq20pJJnXJSJpzXhsOs4SAvX32/jf6Ky3kPpSJGB9aN4/Npn+PS8vagwunA42XGpFE86DWcVZZPp4o/3q/5ZpkwdoG3hwvOyozz2jJ2LcvWsPSa98dzNrKKqzLl8aLg2dqSathIPH0b2EkrNrKKxHh8VPigOV/nHPYX9IuKl5MBmW3ZHi8JQdE0hqPJgI2s4mKdkVnPw3sXnLwY8GQ2oLCew8Gc/qBiMU95Oh0SUYyTimXreLR3QVq0fPx4j76rWbeWjaxiUTsWjeP+5pTzecEXsz4bScuiNZReUwZFExR1UKx815c3XGDtFYd5y8i1GBXJbctFmTJtDCuv2csa7vSW/PxyzLztatQfbE+5uzNhMisIwKxKWTaWcVqT2ZYXyx6PlymP+iWZaXmxznh9NOeqTJk2jlQHBq7rfeOiJElaNh+U1JeKb77dYt447ozm1K2hDZrGa4yO9JKaJ9MRe70lg7xivLcmu2+ZfgiLRUrbau7+zhK/DLjbGTSesPL4eaCZKOaXKYPtElvA6tRiXCAGMC4yvchJ027WWZeOl7M+s9rxfJ1298VENpOGj2c5b/TL36zppH6V6XyXB5ytCtqgeLh9hbWBxTLFmsB4a4XSMPj9HupwA//hMfNPAutlgveaNG1pmm5W6o9r+t8ztBcNOtegFWavoH22YPqlZfO3FWqYolILe6MuL7qzD9bCdA6Jg15OzHPi/j7q9BRV10StIXGoJ88JP3tM+XlJs9LkB4F2CuuJ5eh0xKJJGCY1TdBoIk+WPU5Kx9Ir7uQNr/WXbBZrlnXCrEoovaEJmllrmTYaRVevChNpgmIvq1HAWeUA+GRmOVkH+k5xpweZjkwaxaSGRCvu9QJVUKxbeGtYM7AtP7ksaCI87LVEFGuv0ApGzpPoQG4CT1cp3ywMfbvmf/r5P2c6nTIcDvm7kL/BJ4QQQgghhBBCCCHEDSYBnxBCCCGEEEIIIYQQN5gEfEIIIYQQQgghhBBC3GAS8AkhhBBCCCGEEEIIcYNJwCeEEEIIIYQQQgghxA0mAZ8QQgghhBBCCCGEEDeYBHxCCCGEEEIIIYQQQtxgEvAJIYQQQgghhBBCCHGDScAnhBBCCCGEEEIIIcQNJgGfEEIIIYQQQgghhBA3mAR8QgghhBBCCCGEEELcYBLwCSGEEEIIIYQQQghxg0nAJ4QQQgghhBBCCCHEDSYBnxBCCCGEEEIIIYQQN5gEfEIIIYQQQgghhBBC3GAS8AkhhBBCCCGEEEIIcYNJwCeEEEIIIYQQQgghxA0mAZ8QQgghhBBCCCGEEDeYBHxCCCGEEEIIIYQQQtxgEvAJIYQQQgghhBBCCHGDScAnhBBCCCGEEEIIIcQNJgGfEEIIIYQQQgghhBA3mIoxxn/fF81mM0ajEZP/3f+I/n/830adnqK++gZChKs5zNfw8JB49xZxewfaFjWdoj75Ag53uzexlri5gfroMzi+gDbAm3cIf+93YLkk/C/+z8R14PSTjC/ONtnKSnpJw7J2bA+XAPz4aI9fTlKaAJXvPkZhFZmJtFGR6MhmErmV1+xkFWVrOF6nrLzGKmgj9G2gCoqDrOagt2LZOH50MQRgJ2nRChatRisYWM+kMWwlLWtveL427KSBkfMAVF7ho+JlZQDITXdNs0Yxa6AJ8GTe8t6mxSjQCkqv0ApWbWTRwN0eDF1k3irmjeKsDFxVnnnb8GCQ07NwVUUisGoDpQ8MnKHvNJmBaR35fDllpmf0w4CRygHoW8t+YdEKZnUkMYrMdNd0tweFifioWLRwWXWPKLeK/SzgNEwbxdorDrJA3wY+nVmqEHl7GFi26tX1jpPIZhJIdKQJCqcjm0lL33puD+asG8fxsuCkcjgVeXdjxrAoeTnrs24tl7XjvLL0beBeb83bd09ZLx2/eLFLjIpbvRWZbUlti7UBowNZ3jD+Ppj9PowKqr88Zv7cYZ1nNs1Jk5a21WgdGWxWtJXi8dEWZWswOvLmvTOGv18Qy5b625Knn46ZVQmJ8STWszVaMX69gQjnn6V4r3HOMzqsSB5k6I2cj/73mmFR0utVrFcJw82S/juWsPZ88+cDfnS2SW4ibwxnbA+XDLcqpufd2n59+wqALG+wzqMtKBX5yee3+GKe8cHGnFFWcfvOFJNHlIHLJxlPLsZs5CVF2vDh6Rb3Bwve+N0r3D99k/D+uxACJAnq/Bz104/Ah+7BGg1ZAtMl1S8uSN/fhMzBw9vQerAGnp9c7+NbkDjaf/lLFl9EXBGol4a/+PI2XywS7hYt55UhM5GVV6Q68qhfspGWnK5zVt4wds2r2jFvLbPGcllrjIImKh4vup80GA2Vh2kduNc3DFzkxQomdWRStzit6VnNOFG0sdsz3y5XOKVJtEGjeG3g+HbR8Ov4KQB7/g63kyEaUAoSrTkpSz5Xn3G8+jlvFv8EGy0ORyDSqJopZxyE+5yYZ/jYcDc8AuDYPENj0FFTxAEOB8CR+pJJ9ZSe22ZD3+Gk/ZRF+QIArRNyt8GyOiN1IzbS++zG+0z0KT427MQ7vFBf0WeLvXDIuT5jxinn689ZlU9xdpNhfpehPcTTMG+OmZdHtO2EQfE6G+l9QmwIBJqwovFLqnbOo+IfMg5jjvRjpu1z5uUxt/q/TRNXOFUwZAeN5r7aw8fIh3zIOlyxp99gK2yyUmu+9H9NiA2pGZLpIbvxPlf6lMez/xJn+tzq/Rbb4YAN+rw5ynm6aFj7lrFL2MkNbw0jiY48XRlerAK/WJ1QqZI/KO6xmWo+m9QME8O6Dfx5+xfc5m1G9HFoytgyMilH4Yq5uuKk/ZTUDLnF93jodvisPeJF+AwfKjbcPVbhilT12Yt3afFUqmTBBTlDhnGMiRaNYqRzPuYjWioehvd4UPSv62/gtCpZU3Olz/GqBWDqj16tXacLrsrH7GRv8Si+jUbxifoFjpw74QFP9VfcC2+gUZzpc/JYsFYrkpgwikNGJu22n1JM2gqlFE/1E1bxij5bPOQ+f7SXspMG3hws6bmGflrzctEnty33Dy9ZLRI+Pd1CK3i0dUWWNhxdjLiqUnq2Yae3Yjgs2Xg/EuaeUEbc3Yy4bvHTlvoSVlcJZeUYDEt6h55mCuXMMnzNE+rI4siS5J4XRyPO1znDpCYxHh8V/88X2/zozDNwmu1Mc7/nuZPXAHy+yHi5VkzrSOkjuVX4CD50vx4nXW/+e5srBq7heJ2T6kAVNKvrHmtUZC+rOK8SPpsn3Cs8bw7n3bCiYJSVACyqhMR67r854eJpTtsaiqKmv1dz8bQgSVpiVHx5sknPtRxuzria59y6NWU9d/y7bw/RCvazEqMjg6Tmr043+dWVpg6R1CgGTuE0PF8Ghk5Rdm2enuvq1K0CJrWijREf4P0Nz8B6zirHF3PFuoWDAjaSSBsU3yxgJ4Oj1XW9U/B82XDYcyyawFXVchbmNKphGPvczXssGs+krTjTF/wgvc29vmFSR7ZSeHvYcitf89bdM16eDrlYZ9wezjlZ9AD4wW+d0MwUq6nj5eWAl6uCd/bOOfhDj79qiE0keWeD6sMrPv7ZDv2kQanIV5MR0NXmy9oycp5VqymD4l5RsZlWtFHzybTPWaWZNYrf2yr5wf4Z83XKT8422UsbxmnNX58PGbrAYVZTBs1J6agDVEHx1RzGCVyUkU+WE87NSwKeR+EhY5dgteJZuWTX5RilOK4XFCphL8tY+0Ciu9mpZzVXlWevMNS+6wtvjxV38paz2gIwqeH5spvH1m1k5T13+46NBC4q8BEK2z3XGGE3h9zAdhJ4WWouathOu3+3kURGzlOYQBk0V7WhiTCwgYvaMKkVbw0a+jYQgHlj2E4bttKKOhgqr5m3lkwH9vI1SkWuqowX64TP5o61j9wtIkaB05HSK/azlpFrKb3hvLYsW8VlrWiC4jAPvDEoOa8c57Vh03neHC3QRM7KjJMyYek1me569FnVreuruhvZoXsOu2k3d45coPSKi1rz0WVDZjTPqyWn+iWvq3sA/Dp+yLR9RmG20Mqh0RwvfoHRCUYnRAJ1M+PW4HfIGTGPp0yqp+zn77EKVxzwOhtx9Kp3l8HzVD1lO+wxUBkfqV+Sqj77/jbf6k+I0fO75vc49hM+a/6UR+4PuW+2OW/X5MqykSS8u2FoQvccSw+ZgaGN9G0gN57cBBId8FGxm69JbLeh+1nNunKcr3Iy69kfz9l6o8TupsQmsPjEk+8FzIYltpGTnyU8vRzxcO+Sjdcb2nmkmmiSfuD0aZ9lnbA5WDFfZigV6eUVrTe8mPZpgsaoSOkNm2nF4faMnz7dZyur2MrXnK9yVq29PncY5o1hL6uZt5bttOZwMOfxZMSytexkJaW3+Kh49/CU/nbN5XHBxbzgskoZJTV7owXDzZLHTzZxJtB4Tekty8YyaRyl1/SsZ+waMuuxKvDg9gV1afn2bIOLMqUKipelo2cDd4sKHxVXteWdzQmLKmHVWkZJ1wN8VJyXGfPWEFF8f/OKnZ055cpxdNmdqx7evvhbv++nNSfLrmY93LrCOc/ZpM+ysfSThqsy5bWtCU1jaLwhTxvyoubpyQabxZo8r/nqZIvtfM3hnSn5Q8PlLzQnlwMOd6cMXvMsnmhWi4Q0a+nvN9gNjR44wrKlPfO0K4VOI+lhd3aLAZpTj68gf82icos/qwhVxO05QhmYfw7Zhsf0YP1CkwwDbrd7/dGPcobjNenAs7xIcGlL/xG0F4HzJwVtq9m5vSB74KifN9ihop1F6ln3PkpB8BAamJ7mfH2+wcsy5aSy3M4btq7vd0RxUiZMG8PIeYyKXNaWs0rRt7CVeC4bc33+VOykgbG7rktt9/d7Mh2pg6IOio3E41TktLJMmu78B/C94ZKHO1d8drLFl4scqyJvD7sZ5VdXIzacZz9fM28cEcWiNXw0TRgnkbcGJYn2bGQV0yrlvErYTmtuDec41/LJyTZN0BwWK6Z1wufzgsIEmqgIEQoT2E6b7uzadOuqZ7q9q1Vk0RqcjuxkFT+9HKCB7w1X7BRrytbSBM0gqdkcrtj5A1DDFGU0i7+a8Ncf3eZ4nfKgv+J4nfGX55bNVPHOsOZeb8UwrdndnfH8xQaXZcq98YyX8x7zxpHowDitGOUVzrX89HjvVa0fuJZbwzmTVcbWYEXRq+ntt8QApqfQQ4sepdRfLVgeW5LC87PPDpk2ltdHMwBCVLReM60TTqu026PGc3s4p9er+fLlFgBXtWNSW6atpm8ibYTP5/r6PWDdwtujyEWtKX2k9rCbgdXw1bybz14bKG7lnm+Xhjp02cmjvmfl1atrqQP80e4Vhzszsn7LcpLw4fEOA9dgVOTW5oyqsnx0vsXAtUwbiwYCcL+/ILGe40WfzHisDqTas9Ffk6UNbasJQaN14NuLDdqgqIPm9mBBP6tJkhbrAiEoFvOU4/mARdPVPqcDPduiVSRExaROWHnNYV4yaxyfzjNqD/tZoAyKraTlMC/puYafXIx5WWoqr9jJIul1j/Sx2xffLhVGdfcwMd3MdlV18+1Wpl99vmUTOS9bnFbc6Vt6VtEE+I921jxbJ/zFqWKYKPZzOC1h6Lq1bTUs264JP561PPan2KD50ex/zXQ6ZTgc8nchf4N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FWOM/74vms1mjEYjJv/p/5jhxoD47puo8wsA4uE+6pcfU/7Lr0n+xX+CWsyJ/QFYi/71h3B0CrubhA/eB2tRT55AmqI++xKuFrC/CaMBzX/61/zVnx7wL1/0uCgjG6miCXC3BxH46bknxsiH/mteNh8zdve4F97gRB9jcDzgNpup48v1hFNzxOvhETtZwjfrGSOdc5AnOK0YJvByFdnJFalWbKeRNsL/9uW3JDHhe+k+hVUsm0gTIzFGVt4D8DXfsmbKbryPiw6NAuCx+pBFc0Jih9TtjNoviTHgbI8QGopkh0wPGbHPhGMO4iM0io+qPwFgJ3uLKi5IVM6j8A6ZtnzCJ6zCBYnuk6sRdVyh0GzHW7jocFicMhxmGd+sZwTiqz8rY82e7bORGgCer0ru9jI2UsVFGRk4RWJAobisAkopEg07GWwkkaOVJhJpAvzjvZJFa5i3hrFrKUzAR0VqAidlglGR0mvGScvYNZxWKYd5ydt3T3FZYDV1AHivmSxyBnlF0at58nIDTeTW7pTpNKfIa0JQbBysyd8p8Gcl62eRxSQFoDeq6b/nUIWDEFH7I9CK+q+PaKeQ7GtUool1wOzkxNqz/rTE5BA9JIcWPUpRO30AVv/2hF99vE8dDG/sXrD1qMS9MeTlv6r5+myDgWtYto693pImaDLbcrnKmTcJpdc0QWNURKvIjy5zPp20bKSGgxxGDo7WcCuHoQucVZqBjQxsIDMBreBFaXm6VGgFBzm8PVgzaRxPVhaj4H5R82CwoPSW2mu+mBccrTVaQWYg05FH/Yp3987ZfafE3umBVmA0Sqvu11rB2/e6TRwifPwtn/6fFA9/eEXywS4Aza/OmHzlWC4TALb2lpg88vyrMVdlyl5/yfPZgF9Pe3w+Vajrt609WN1dS6IVTkdO1t1+fVnCrI6ME8W8iZQ+8vZYUweFVZHPJgGjYTfXTKrIMFHspLBoFb++rHgZJwQCL/mSH6jf5Y1hys8mU9aq4oX6itvhTd4fbGFU9xOLj2cLpmqGw7FWax6oAw4KRx0iIcIwUVyUgXUbeDC0lB4qH+k7xeN5w1m7pFApF0xx0bGjB+TWMGlqRtZx3pSMbcrcN1wyYaGn6KhZM2XALgsuOAwPeC0dMUo1szpwVK640JdoNAs1oYoL/tD9DuPEcLSqqYPnjCmP/U+4az9gK2ywUCvWas1W2MTjCUQ2dEETPU0MHGQ5lQ9cNhX7aY7VirUP+BDJreaDLU0T4PECrirPH+waxs6Tm8ii1YycJ0Q4Lh0fXUWWbWA/N7w9CmwlLT++THg891zUJUZp7vcyJnXg4/YJBstu3GYR10z1JcM4BqAfC3aSjH+5+r+wLJ+zO/gBu+oRDRWn/gsyPSTXGzRxhadl1V6wqF7SNBegLEppQqgYFA/puz1WzRnD5DZ1WDAtn9FP9/lt/Q9oiTxXzzA4vmfusmhbHqsnDOIGu2qEU5pARKNoYqAMLZsu5U7f8mzR0sbI7Z7j97Za5q1h7RVHazAKfAQf4HQdeFmtCUS2XUaIUAbP7V7Ko0G3Pi+r37RPp2GcwOeTwGFPc5jDFzN4sWoIRIbO8v1NTc9EjtZdDXi2gl/PJqzUik3G+BjYdhm/u2PJTOzW81QRI/zDvYZUR/7tacLJyvP6yLKZRC5rxayJbCTw2xsVt3pL9jYWlKXjYpnz6P4Fz56PeTwb8Pki4eOryNoHbhWGe33QRL6YKW734FeXnkXjGTrLx80xozCirxN+xc+wpDRxxZa6Rz8MuJ0MeX1ou3oe4bwMXFQtT/0FXrW87Q5ItGbVej73x3ha7sZD9vOUi6rhF/HnJKrgtPqMwm6S6D6WlJSCBRccz/6acfE67+l/wFRPWak5PzRv0ITIY3/KLbXNHx8m/PwicFBoxg5yC0ZFNlwgRHC62/OZCVzUlr205c2NCSfLgo+mPfaylteHc3xQ9NOa/+zZHl/N4N1x5LVexU5W8sWs6xFWw8PBgtN1xrSxvLc5AeBinfFslfO90QwfFS/WOXd6S3pJw7RM+Xg64GhtKL1i2UZe6/9mzRSm+/Ws0UwbuKigDbCdKW7lXX+IUfH53LCZRpZtN2P0bGQ37eaQl6Vh1iiGLrKTBr5dGmZN5L97d8ZllfJoPGU0WHMx7RGiIkbFpEqYNg4NpCZwtE54dzznk8mAk8owcoHLuvv5704aMCpyryjJrOcnFwOaqAgRxi5w1Wh8AKVg5CJVUGw6T2YCTkf61rORVnw97/N8bWkCXNXwzaxl0bb0raUJkSYGAKZhzevFiBDhtKywSrOdORaNZ9o29IzFac1lU/H9ccFvbbRc1IZ/d+JpY2Qztfxgs+sFz1aaszJwWbVctCs2TcGdvmMng8orMhN5toyclS1DZ6l84LBnWDSRq6q7v/cGlqGD0itO14GtTGGUYlZHeg72s67HLRu424ezEr437D7LSaW5qmE77Z5rZqBnA0drg1WRWdOtA6MUbYwsm+7Z76SBpyvFpIocFJrsep0MbORO0ZDqwI8vs1d1x2mY1IqdNPJ6v6JnW0pvmDSWKiguaoOP3ZxwWXdrKDMwaxQ9G3lvVHFSOpZeU5jASal5sYaPZlN2bI8yeMrQsptmGKU4rypeqgvesAcAfNWcMNOXbIRdipjz1mDAk8W6myliwCnNwDqmbUOmDbeKhMR0dXbWBBSqm7PbwJ2e4WTd3b9lG3hSzbibDPnehuFoBafrhlRrhonGKMW8CWxlmvu9bg3GCLmJFCZwXHa1/XbueXu4ZCMvqVvDl7MBn80du2nE6e7eauAwr3A68mKdsJs1ZMbzeJHze3vnfD0ZsZ2VXFYpP7/K2Ugit/Oax6uEh72K3314zOVFj3XjyF3D0byP1RFFxOlAEzSlNxgVmbeWZWu6e11ZXu+viShWrSEznpU3zBvDaWV5c1ByWjlu5TWH/QUfX475Zul40GvYSFoeL1N20pa3NyY8n/d5vMy4ndcMXIPTgUmd0ARNAGJUPF875q3C6a5uP110dfP9sec/unvM+LCbk6sLzcdf7zJvHMdlgo+wmXgqr1h5zbvjBT4oNvKS1hu2hkvq2vKL0y0+2L3g8P0lq+eK4xcjdjYXfPx8l5MyoTCBr5YJl5VilHT3/v3RmtdGM7Z3F1Qry9mkz8U642WZUgXF46Vl6CK/vbFgUic8XXfniKdLxayBRR3Yzbt6dVYGzquKRawoVIpTmoM84V5fMXIRpeD7oyWr1qJVJNHh1b0fJQ2V1xS25azs9ted3hKjI8fLgp28ZFZ3s/FusWJYlCSJ5/h8yMHWjCRr6d2JfPTX26xby35/Adf3/fY7M44+GfCLsy0yEzjIu/3RRs33v3/C9Djlv3x8SGoit4o169ZyZzhjVSf8+HxMpLv/b42nhKjIbEsTNOvGYVQgdy2X6wwfNb+c9Fh7ReVh0ULfdrV57AKpiWS6W3dV6GrBry67OvRwoGgjvFjDVtrVx6sabhdwmDVMG8N5pblTeB4OlpyVKUfrhNwE7hYVl7XjrLKsvOKsVIyTyJuDmu20ZtFYJo3lTrHmYLBg9/6C02/7fHG5gdOBzHiWrcXH7vwwbSybScN2vqb1mnB9vt4dLriYF9fnDo1SsHF9Lz+/3CDRgbf2LtA6kuYNrghEr7h42ePJZMjaGx6Np1ysc/76fEhmIveKiq+XKZNa8e6oJtVdT9xNW5wOPF8nJDpiFbwoDWsPL1ZwWHR11GmoA9wrWkKEvazG6cCLdcpBXgEwTGouy5TTKuWN4YyHjy5YXiacXg2Y1461txz2F5wuC47XKbeLktIbvllmXNaKJ4tIbhW3CzivYN7Ae+PuXH5Sdmt/lES+nsOn8ykGQ6oMLZEy1mgUA52xkTg+r84pYs6ReYKPDZvxgH7sMdVTHup9tAKlFLUPLEJDjJGxTXlt2J1HL8pIBGa1p7CGR8OunlxU8O285XbP8lo/kplIYSInVdd/9lPP0msua8VVDQ/73b3/YpExa2Bgu156kHe9aukVGmhjd85ctnBVQbjuX3eLSB0UpYfdrJtTZo2miYo7ecO8NWjgrNYsW8XpOnJReZoQeDh0XFWR03U3n/9gM2M7jfRtYOQ8ddB8NLVc1ZHny+4ZHuQJd/uKO3ng25Xh8dyjUNwfdPd/UkceDSKTWnFawn/n7oLHi5xpq7EKdtKWJytHiPD90ZrMeKaNY+QavloUvCw1L8uS/+WTf850OmU4HPJ3IX+D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BVjjP++L5rNZoxGIyb/7l8wbBuoG2hamK4Izyc0Jw3PPx5y94dz3H/rPQgBzifUf/4cPTDogWP2s5rRPxjAP/ld1HIFv/yC5pNz/DTyxcdbGB3JXcOvzzdpo2YrqWmC5tk64cfnio1U8XzpOaoWTPSUpZoAsApXjNUhb+n7PBw6mgDrNlL6yMuy4u1Rzm9teCaNRinYS1uerBzfzCG3cKeANsL/6uXPeC28SUXDh+2/AWDoDthRr7FSc56vf0rTLqibc5TSDIrX0WisybEqpWwnBAIhNNzNfpd+HBEILNUUhcarlo2wTRoTbqV9fISX9YJLfUVLxSQe0de7bIU9ApE3022cVrxcVxypUy55jo8Nr8Xvc8sNuNO3bCSgFZyWcFUFZrUnM5rNzOBjl+aOEsWTRcuy9aRas2hb9vMUHyOjRDOrIwOnOCi6Z71sFcs28tYwkujIwHpWXpPqSGYCPiq2kpoHWxO810xWGWdlxjv75+x80HD5a8PFtEfuGnbvLrADqC8VTalZzlOMCfzsaI82wkFesj9YMlllbA+XbNxaU880MSoGb8I3fz6gCZrdjQVtq9n7w4hKDGFeo7dy1O6QeDpDbQ8gc93NeNGtCw7GNH/xhBe/Kth7Y0nyoEf7YoW900c93Kf9s6/59Z9tMUhrbr02Jb3vAPjoX48ovWGUVcSo2Byu6I1riu8lECLnP4LPXmzz3v0Thm+D3si4+vOKH31zyGVteX245Ae/e4JyitOPMz4+2eakcpRes5M2vLd1xaxKOV1n/OgyZyOJ3M4bAKaN4XitOVl3z3OUat4Ywth5rOo+1nFp2HCBrxaaRCv+cHvFg/GU7b0lNgugQTtQFlYvDeWq+1y9UU1o4U8+vcftouQH77wAwG0qpl9bptOc2huKpGFRJfznx1v0TOQ//uAbnh+P+Xcnm3y9UPgIyyaSGcVeDidrOFm3XDYVC7Xid4c7pAb+8vKKAzug5zS51dwqIDNwVsInk4omBg6yjFXrSY3mRbkmUYb9PGWcKH4+mXOhL/h7+T0OC83ARXaSwMtSs5FE3h0t8FHRcy1XVcpH05xvl3C/B//szgnnq5zKm+6erVN8VKy85iBrGLiWcF0Fv1lmZDrSxO4G922gCYrceM4qx92i4kWZcK8oaUL385FRUtNzLcfLAh8Vny9Sbuctb41m3Rq6GjJvDamOBODpyqCIPOp73tuYkhjPry83mDWa7bTl+drho+KD8YKea5lUCS/LlEQHvlk63hzU7KQVhW2Z1gnH65QHgxVt0Dxe5JRB4aPi/fGc2xszjiZDLsqUy9pypyiJKK5qS2ECA9eQGs+fvByzmUTeGy14/72X+LXizz65Q6oDx+uUk0rzwXjNyht+sHdO22oO35gzO0r4ybN9chMYuprLKmXSWI5Ly9EKFk2k7xRDB6VXvDtq2UlrfnSZ8ycnEx6rD/kd/Xs8uK7VTsNV1T2Mf3arZTNpeLLMyExg7FpmrWXWaDaTFoBfT1PaAO+OGr5cWC4qyI3ivVFDaiK/miQAFCYyTiI9Eyiun6nTkSYojkvLqoVFC0Yp5k3k+bLhoHAY1V1Tzyo+uWq427e8PQrcyWsOeyuGRcnG9ooXRyMezwb8/ltHfP1ki1tbUzbfbalPA19+us1llZIZz/deOyXfC9QTsAVED9VEM5vmZGlDjAqtI8VGjbreu8szSzZsKT7oo7b7LP/NS559O6ZIG8rKcXhnCrq7Z+meYvaV4b/48g4/vrD0nWKcRH5/a4ZS8NPLAReVorBQegixu3c/uezu/+k6sG4D7246ZnXkdq+7d391Fql95Gk9424yJLcapyHRiq/ma77SX+NjQ0uFRjNtnrOsTiiSHTaTh8z8MT5UpGaIVSlDtc8wjnmpHrMKE7b1a1zFZwz1AffDfU7VBVPO2I63+IPRLrlRPFt4lIKn5ZyFWvJ+fsBhodlMI/+1w3NeLHvcG854+N9zrP7ygrMnfW7//hq9keHP1qjMoIyi/Lom2deoRDP9EGKEJPcM/niT+Pc/QNU14bXXwFqYz9H/1V/CxgCOL+DePnx9RPWzC9J/fA8e3iX+6S8pP5yT/yc/6IrIp0/g99+Dqqb+P/41P/6LA75aFGQ6MHKeO/0lRge+ng45LFZM6hSrAoOk4acXIy5qRc9CYQI7acuq1ZzVlmULH156tjPDPz2oOF4nXNSKsYs8XSnmDRzkXc/+etbwP3jU8K9f5jgN740893sr5o3jpHJ8Mbf81fmcH4z7vNaP+Kj48bnnqq753jjnfi/ystQkOrKVRi4qxWYSeX+85KRM+Xbl+O2NFQA/uiioQjd3pBqOVp6t1PDmCHyEREfWXvHRVcAoxe/vRO7kNc/WCUdrw68uai79ig/GIx7Paz7hC/5R/g6Vh8/Xl/TIeNgvMEqhFBgF38wrTuOUD3o7jBLFyTrwny3/H4TQ8p79x7zVG5EYxW4Gaw9Hy4BW8MGm5r9x+5SvJiMK61m0hv/8Rcrjecl+nnJRNbw2SLjbgy9m0IbIexuKR72KKih+cplyWQW+Wa75Vn/Dvr/N74zHWN31sQeDlKFT3CkCs1YxqRU/vliy6VLeHltu5Z6eCSy9RgGPl4ZlGxk6xVYaSXXkeK1f9SOtuj36fBl4OFTspF0N+8HWhF9fjnnQX7LXX/LNZExmPG/eOsO3mqYxVLVlXna9bt4knFeOjaTl4caEVe24WGccDha03rC1uWA+y0iSltkqo2os88bxZJkDMHCe0mumjWEj8VRe8cnMUthIorteflF1s+JOCkrBRdVd/6yG0kfu9jUXZSS38Pm0Zjdz3Osrnq/gtT58f1TyxSLDqMhe2lJf91fFb44o721OmVUJP7kcdDNj5gkRMhPYThtC7Pr77+xc0i9KjIlUtWW2yvBB8fqb57hNBRGaaaRdafrvWPT9TcLjCy5/BqtVwtUi59Hr5zQrzZOjTd764fmrmXH2leHF2QilIjvjBdYFBg89i8ea2SRnMCwpdls++uUumfXsbc5ZrRJWtcOoSBM0Tges8UzWGSEq7u1OGN6u8WtwGwrlFGcfJnivUSryYjIgMZ7t4RKAq0VB6zUPH1xwcjTgL0+2AbidV0QUb++d8+JqwOezAee14Y1+ycC1bOZrctfy7WTEvLEMXUNmPTHCMK0JUXG+znmxTnhztODZsuCnlylaQWYipVfUIbKbwdGqqze/u7kgMYGtfE0TNP/3pzvspoE/vn3Ch2db/OgyJTeRCDRB8XQRSE3Xa1dt5Nv1gh+OB/w3D9d8Mc/49USxmyky0z331/sNn8y6ufX9cc2yNfzs0pBbRc9GPrz03Okbfm+r5utlws/Pu9/f7UX6JvLlwjCpI/s59CxMasVhHvhsptDAu+OuLp9VlkxHdtKG49JxtDaMXWToAkdrzZNF5P0N+GgCO5nmdhE4zLqvPSm7/bv2iibAbtrt8UkNe1nkUb/kaJ1wVhle6zUsWs2k6ebRWQO7aeSsUrw5aNhOG76Y52wknsO85M/O+jQB3hy0LFrNi1LzoOfZSWsGruF7D0+ZXuRcLnK+mA2521txus4YJzXnVcJZ5dhIPCeloYmKREf+cOeKYVZxuuyxla9Z1o5PJkMGzvP25hU+aA5uz7h42eO/eL7H0muMitwranITOOgtKVtLjDBvEhSRtTeMk5rSWxSRvuvOMYvGYXXE6kBhW/a3Z9SVIUk9l1c9ALY2F3xxtM1FlXJYrBhlFWVr2R4t2Xyzpj6PPP56i35aYW3gYl5gTWCQV4w21iymKSfTPnf3Jpxf9VhUCZn1DIuS83lBGzXfzAteVpZNFzguNbtpoAyK23nDXlay01sxGq0p144YFX/6bJ9na8O9wnNWGQJwWSlmTaQNXU17Y6iwGr6ZQ8/BB+OWP3lheHus+Ie7U5at4+NZzmmp2c0Cmq4nviw1748brAqcVo6h9aQm8mTlOCu7mW0nDcwazbztet7zJfzuVmDlFV/MFeu2m613UjAaFPB8BY/nNV/Ex+yFQ0YmJTOGP2v+FKcK7oW3aFTDS/WY1+O7zFniomOtSnoxx2AYmZTEaNZtlx+UPvC9jYT3Rp7LWlMFxZezyEGh2UoCy1axaBWp6eaI/Szw5mCNIlIHze3BgufzPqXv1t+0MejrnjJyLbf7C44WPSaN46uF43bueX2wYFInGBVfnVcua8vns24+1wqsVrw96mrEbuq531tyb3fCR0c7fLXISXWkidAzgWdry6eTiNUwqbrP9b0NzbJV3Mq7c+T9nucgq8lM4LC/IE1ajiYDZo3jvHJkJvBosOBwe0aSt1ydFzyZjtgtVuxuzVkuU55Phmznaxa1own6Vb3fLtasG8tr9y5JxpHlS0v/dkts4eJxxvn/i10/+5U029P7vu9a7xxz7HnIOStrrjp1Tp2p2c3T3WyRTYoiRckSZRmCdGHDFgRbF76wBQP+EwyBBgRDNgTLhm2NtExKlEQ2e2Sfoc5cp+bKrJxzz0PM8Y5r+SKKRQswJLd1tYHnc7URO97IHetd67d+68l30ubFvI0DNrJzfu2P/13G4zG9Xo//PvQEn4iIiIiIiIiIyBWmgE9EREREREREROQKU8A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4733f9aLJpMJ/X6fn//O/4T9oWOxiHn/dJ3H85hPJ7CbwUudhlf7U/I64BejDt3QcVoEvNwpeXv7jFarpLNVcfRFhweXA86KiMobKmfYTSsqbzhYRvziAsZlw0VV0A1ienFA3njOy5zXem0CCzfa8GIBz+cN06rijAkd3yIyAZGxPOYFx81nzMsTvpX8Db457PNoWtEOA9qR5WxZEweGNLAMYkPewKL27LQMlYNBDAaILGwnjl5Uc5RHXJSGSbX6/VrsGVeGswLaoWFaeS4Lz2VRc7Mb0Q4NeePxHhyr94xKTyuE9Xg1rhclNB7WE5jXhsp5Hk9r8sbxxjAhMHBZenYyiAyMK0Mr9DyfezZTy812w3ZSU3uY1wHT2nKwtFxrOXbSir1sSRo25HXApIp5ukhoBY7Ieo7zkI2kYS2u6EUl8zoiMI7AeNpRRRbV1M7y0eWAXljTjSoOlin9qCaynnfuHpLPI957tsP19oJ7L51iDLx4POD5rIPzsJUtuXP7AtcYgtjx2eebPJx1OFiGvNLNud2bEoc1n5yvYY1nv72gFZd0OwUAT04GbPXmDDcWFIuQwWsN4a0+tGIwhvKnR5x9lvLgdI0kaBiXMT+6yEitZzdrqJyhEzrGVcBHY0MawINJxW4rYhgbtlPHojF8PHIYDB/np7R8xr12BwBr4GhZ8Sflf0En2uGf6/451hLDReGZlJ4X+ZJuEPGbOxGvdHKs8eRNwKNFjMWzHjdsJBXraUHlLKd5QuMNzsNGUjKvQwpn2cuWDLOcf3S0SWI963HFf/Ak5rW+pRN5Xiwsa4lnJ2l4sQyoPGTBau54D53I0w8dxf/HWuqGNTf7E8omoKhCwsDxaNLlP38RcaOzGguAP7c+pRXWAGRRzdbWhGIZ8cXJGid5jDXQChr+i4OMcekYJpb9Fnx06WmFhreHnrW4wXm4KANOC8NJDj+bnrJherw+SLAGTpaeXmyYlJ5Z1dCJArLQYIFPpwsiLK/2U4yBy8LzeDEnMgF3OxnbGeyknhdLy6zy1B5qB3e68HKn5Pky+ur+poFhEHsWNexnDg8cLC1rsee0sKwnntKt1pMDNuOGNFjNkbcHU6ZVxMN5yivdBcO04PmszdNFwqgytALPqDLcajV0owYL7LUWnOYpP71McR76EUxrmFSwlcK3hnM8hu+ftfhHJ0v2s5R2aOjHhn7sqRz8/KymdI7tLGIjtSwbz0YCpTO8d7bgdifjpe7qfiXWs502xNYBsBaXBMaz1V5wOGtzrTclihqKMuSziyEP5zGjyrCbOt4eTEnDhnkV8tOLLr+1c8GgvWSRx2RJxdG4Qy8pOVtmFI3l3sYlB+Mu8yoE4PXdM6oq4AcvtrnWyunFJZ2kIK9DIusIA8ezcZeLMuasCNlIajaSkv3eFIC//2yHo9zSCT3fXpux3V5QO8sfH61zsLR0I08aQDtYfbfz0q7qY+ypPJzklpPcM4wN31wrab7cP8aV5WarpPKGX44SUut5uVvSj2rmdUj95Xrbbi94Nu3yi1HG0xlca8Mr3ZJO2HCSR7RCR2odm1lOGtZc5imbrQW71yYkWxDeaGPevoV79WXs6Sn84AOqh2OiV9fweY3pZzRfnHPyXsAnxxuExvH6tVPamxUmgLBvWT7zZDcNzdQR32ljbm3AooDNAUwX0G3BMoe1ARydwb2bUDdwdgGPT3Bnc0w3WV3nPLQzyFLK//SXHHzUwRgoqpA7353gCsf55yndjZwggfwyIFtriK9HLD6rKRcBByd9LvKEQVKQRTXPpx3Oy5jNpORwGfMfPnb8gp+ywQ1Sl7FuO0TG8sC/4LD5iEV5RhJ2SYIenWCLNbfDa+kGL5ZLflD8pyzyp3xt+K/xP9u/ztuDOYfLhNudObd2L/nlkx1mdcC11gLnDaULOCtivnvjkN5uSTm1VLmlqS3dnZLkXgZFjd1o43/nW5g//hmsd3G/9evY934KZY371jvYP3kP9+AU+9Y1mMw5+9sXGONpb9dMXsQYA61hiQmh9S+/gfv172IePcJ8/AD/9Bw/LzHDjOZwTnhnAG/ehdFkdV82hrgffEr1eEnyrU3c8xHVYUXynS2ax5cUjyvyccjjwyHHy4zXNy7Y+/qc6O0t/OkMv6hw0xrbCTBrLZrnU3ztsa0AXzqqM8fiLKQsQpwzTJcJRRWyvzXmvce7/Og8BeBGy325R3nagSO08GAWEluY1YZh7BmVsJ161uOavSwHIG8C/vi0zXnhqZ0ntIbEwrtrDQ/nAdNqta/canvaoSdvDK/1lszqgNMiovEwqiyb8erf/3RqMRjudRtS62i8IXeGF8uAaeWZ1/BktmS/ldKPDW/1HReV5QfHNYMk4De3VvvWHx9D0TiutUN+fbNiMymY1yEPZqs+6JXukq3WkiyqqJuAUZHwxbRNZD1vr10ShzUH0y6XZURoPFnQcF7GRMbz+voFf3iwxe12QeUMF2XEIKppvOGsDBlENdtpwbIJWU9yzouU2DbsdWe8d7zJtLa82l3QCmvuTzusxRX77QWny5TSWV5Zu+Rk3mZWRRg8O+0Fd968BODwsw5rWwtadwzF84bT5x3a7ZIgdCzmMUlSM5mmTIqEXlJwPG+TNwHXOjM2N6csZjGPzge0wpokbIiso9vO6W/nlDNLEHnyWcTa1xqacYOJDCa1lAcNi8uIfBmx880C243I76/qwOwwpHu9JtyMMN0Ed5njS4evPTSAAd94mjmcP20RRQ3Hlx0mZcy0imiFq97q81nKrDKsJ45xZbksDU9nDUXjyELLRmo5WTp2WpbKrZ4uuN3xXJSGO+3mq3r7j+dxGjiu9yZ4bziZt2i84dX9Mx4fDTnOU14djth/ZUKzhOU4oshDvDecT1u04gqA7d0pNvBcnLQ4mnToxiW9Vs7GnSW+hl/9aptBUrB/a0T2UoSbNSyego0cTWHxDpra0tmviW6s6g3G0IwrmqlnehATJTXJwNEsDa4xVLkljB3GgjGedAfqqWd6FBNGjjBxJOuO8sJw+KJP2QTMq5CXr5+RrTXUOSSbhvwQ4oHn++9d46KMaAcN62mBxRNZx6CVM9xcUOWWo7MeRR2QhA1ZVLGxPccGnuMXXb5/tMlvXT8iSyt6N0qSb22x+JMT3vvlPq2w5tv/8hyThBQfjXjw/hqPpx0ezhN205r1uGRURazFFZUz/Mlpi37sebVbMKlCxpX9qt9rhY5FbfnlKGQQw2biOMotg8jztcGcV3bPOb7ocvDlvdzOluRNyFkRf9mbN7xYxnRCxyCqGSQloyJmvzOnqANmVUTeBNzqTVkbzlksYooy5MGoz1pSsNle0G6VFGXIaJ6y3l0wXybkdcCLeRuAflxRNBZr4NWdM44vO/TSgjiuSdKapN2wGEckrZqk78gvLe3rnkc/6/P5qA/AIC65t31BVQVkrZLlIuaD4w0uypBXejPacUU7LRnNU35yPqAVeN4ajgE4WmQM4pJFHfLzUZtWsKrXg7jmvIh4czAhi2rOlynzOuSlwZgvRn0+m6XMa+iGq57zn94bcbpMebxIeKW7qseR8YyqkO20ZCNbUjYBlbMs65C9zoxlFVI7y7SKWU9z8jrgw3GXTuj4rbvPKYvVIWC+XJ1LsqjGWM+vjjfYTHN2+zMC6zgcdZnXEeMqZCfLOc8T1tOC8zz5qhasJQU3dy7JlxFFGXK2aFE7Sz8p6GYFZ9MWzhsC6+klBWHg+Ox8SCeq6UQl53lKEjh6ccntu+dkb2TknywZHaU8v+xzWcS8NBizc2PyZS9j+ezpJm+8cszZi1XfA/Dwss+0DrneXvBi3uKkCNlOKyywnhYM05xlFXK0aLHXXuA8nOUZWVBzsEw5L0Ne780pXcAgXp3bjvOUlwdj+u3VHvr0vM9xvjoLx7bhbz/r8krP8/Zgyut3T3CNYT6JuZy1OF+mfOP1A46f9ZgVMftbY47OeuR1wI3NEXkRcT5rYfEs6lWfHVjPrIp4vkioPV/tqRbPhyNIgtWXbYeGu52GjaRmXAV0w+arzOaDcYzHEBiPAZIA7rZL3t64oHGW43mLwHheLDMO85BB1HAtK+jHJaMyYVIFTKqQWWOYVYbQwrvDBde6U55MehSNJbKONGionKVylieLhNPCkDeGay3HelxzXIRsxA0vdWfMqogni5StpGIQl7SjmvM8Zbc9J00qpsuEblYwz2M212aEUcODZxurs3OR0AoaZnVAK3C0wppeXHLn7jmT05TPTta5MxwThg1h6CjKkKoKmBUxO2tTutsFT+4Pef98wJ+/fvTVnH7rxjFJt+aTz7ZYay3p95e0N2vilzJMK8IkIX5akH8yJ1qzuMIRf3sP9jbwP31A8WBBOLSEN3q4sznVcUW0l1A+LsBCvB9hX9uFyxnsrcN8SfPJMSfvBRxednn53inue+sM/tW/xXg8ptfr/beHcf8d9ASfiIiIiIiIiIjIFaaAT0RERERERERE5ApTwCciIiIiIiIiInKFKeATERERERERERG5whTwiYiIiIiIiIiIXGEK+ERERERERERERK4wBXwiIiIiIiIiIiJXmAI+ERERERERERGRK0wBn4iIiIiIiIiIyBWmgE9EREREREREROQKU8AnIiIiIiIiIiJyhSngExERERERERERucIU8ImIiIiIiIiIiFxhCvhERERERERERESuMAV8IiIiIiIiIiIiV5gCPhERERERERERkStMAZ+IiIiIiIiIiMgVpoBPRERERERERETkClPAJyIiIiIiIiIicoUp4BMREREREREREbnCFPCJiIiIiIiIiIhcYQr4RERERERERERErjDjvfd/1osmkwn9fp9/+/V/i8uyxaTytEPDIPbMa8ODccOkqrnVjUkCSKxhO3V8MTNcFo7GQRYa7nYNaQCDyBEYzw/PAg4XFb+zF9J4w0lu+Nqg4rIM+OEp/EHxHofTn+Fx1PWIf/3a/5bdDGY1PJ81TOuahauYmBm5WWCwNFRkvk1AyOvpJt/cgO2kZi2uCIzn40kLgNd6S2Lb0I0rbt644OSwy4tph2UTcKM7oxVXjJcJWVTT7y7pbJXYAGYnEWmvAiBsgW/g8nnKeJ4RGE/ZBKx158wWKWlSsf9rBSc/CXHOkKQ143HGrIhZ1CEHy5Ru2LCZ5QAMsyVh6DiftljvLgB4Meqy052z8/IMgOMHbY4mHRpniKzj+saYznqBbwwm8AQJlFOLqyHbdATDANuNMKGlOc0xrYDmssLlYCxEN1LstQF+vMSPc9y0ojpzhF2DySz1aUM4tLilw5UQ30rx84rgjR3c43OO/wTW7uQEbUs9dsT7Eaaf4sc5i/sVrZdj7O+8DdaS/3s/5tGnQ67fGJHsQnizixm0mPy9E1wN7Rue6KU+vPMStDI4OoVuG7IUnh/BfDVOxOHq59pBWbP86SW+hvl5zHSWMBgssYHDhjA6zxhuLAgyT/pKhrGG4vMFTz8bsLU1ofuqoT5vMDEcftjh0/MhN7oz+u0l82XCoLeku1NiU6jncPqkw3iZcPvmBfcfbfCrUY9W4HAettOSzSyn18o5mbQ5zlO+mCXUHm63K2LrWItLGm9Y1CGjKqQVOAZxyd3NS5K0JunWTE5T/g8f3OClTkM3ajgtQvLGEFqPBdLA8w8PPaOy4no7YVF7hskqu99MYT9zzGsDrNbadlry4SRjUcPNVsNREXC4gNrD3S4saxhXhtPcUTnPZVGz24oYJoZhDMvGUDuYVJ7QwG4Liga2U8eddk7eBLTChmvdKYezNoHxPJy1mDeW9bhmMynZbC25cfuSprT8wUfXeTiPCQ2cFobdzPHd9THXN8ccX3Q5z1OchwezjJc6S7ZaSx5PO8zrgL0s5zhPeDiP2EsbksDzdBHigVc6JYvGcpCHANzrFETGc3+W0IsclTOMKkvpoB1C3sB24miHDaMq4Hs7Z2RJxR8+2+FuZ8kbt4/54uk6SdjQOMP9SZc0cPz6vec8fL7Ow1mHyhkC4wnMqqy+0p/yYNLhogx5tbfgxnCM84YfHWzxf3lYca+XsZdBaCGykFjPx2ND0Xg60Wq857Vhv+XoBJ6z0rJsIA3gNIdZBb+20dAKV3Pu7fVL4rABYFFGDDpLNt8qCb9zHX9wSf1oSrAeY7/9Eu7Xv4v9xS/xP/qU/JM52d98bbW2Hh3A9W2II3AOHh3gz+e4ccHxjwJOxx2M8eyuT5lMU/74cJPGG7phQ2hhLa7oRBXtqOLzcY9+VJMFNbvdGWtbqzpW5Zb3n+7QiSo2Wgt6vRxjPEm74cmTIeMiITCOLKxZ7y4Y7i8xFnwNZy/a/Op4g7WkZK87pdvLKYuQprFs3l3g61XNK5cBZ5dtAG68NMIG4D24EoIMot0IN6sZ3w+5HLW4dm9M9htb+FkBjaN+PGP8MMQ1hqaxbLxW4AqPCcEmlmC3hXnjOjw8ws9L3LTkk9/rce+dc8JhQH3ecPE4pSxDLhYZFs/O2pQobmhqy2IRcz7PiAO3ul91SF4HWOO53p/S7hQcnfW4yBMGScFGb858mdDvLhm+WuGWnnoK8dZqbdcjT/pKi/Lhgl/+bJvIOnYGU/pbOcYCFqbHCZNZyv7tMa4BG4GroCks2a5j/jzg0Ys1Quu4c/sC1xjivgMHjz4dcr5Mcd6QNwGjKmQjqdhIl8RhQ1GFTKuI4zxhXAU03vA7+8cM1xb87OEuh3nMeRnw7bUZ1wYTzqYtDpcZd3pTJkXMw1mbyhmOC0s/8vzV2y/Ii4jKWVpJxaKIGOcJ/bTg+q0R84uYz4/W+WzaYjup2W8vuL41Ikoa7j/ZYFGHhNazkS15MWuTBI7QOuZViMfgPFyUEdtpCcBpEWPwfDqNcB6utxybScUfHifstqAbeh7PDdMKhrHhaOnIAkM/NkTW049g0UBsYTtpGMQ10yrg5d4MY+BokdEKG8ZVyGvDEbd/bUr+zNN6O8VdFthhgt3sQF7Begcu5zRHM0wWYl/agl4H//FTzL1dKGtO/73nPDoZUjaWz6YtAgN/buuca3dGmBD+oz+9S2I97bBhO81x3vBg1iKxnu/snHI6a3Gap6RBQzuq+Xjc4by0OA+Vg5Mc2qEhstCNPAboR45u6Iis52AZ8lovJ7ar6+OgoagDnszbfDKJeLlbs5etft9LSsKg4fmky8Ey4SAP+fFpzVtrIXfbNfPGUjjD3XbBbmtBFDgeTrpspzk3t0YY63GNYTZPKOrwq57BhIbqzDE7jjkft9han9HUltEkY5wnVM7SjioeTjsc5RF7WcX19oJREXNRRgB8ffOcvZenzI4iJpOULK1oGssij2mlJWUVkCYVg50cm6x6vPSNDubGOpxOqJ9OaMYN0bUU04ow7XjV77w/p1pYBv/iHlzfgWVO/fc/htAQvraJe3qJLxrsVpv8l2MWZyH91z22G+GmFcZC/rTBxpD99h5s9nHvfYGb19SXjmgzYPGF4+Swy8bWjCDyBJkn2rCEb+3gL+eYa+sw7NH84UdMPnBURcD6Ow12u43Z6uEenFI9L4huZdh+CntrcHQJ1tA8HlEdN6TfWoP+qk/2Ty+oni7ITy1x11HNVrUnn0UURYjzhsA60qzi4rLNOE+4KBI+nqa83V+yqAPaYc1Oe0HjLDsbE8KooSpWPXGrVzK9TKiqEO9h68bsv9HHTScp5/OMncGUJK2pq4AfPt2hdJa31kas9+eEkeP4rMvjSZfNNCcOGqLAMS8j5nWEwZOGDbMq4vkioRfV1N5ymIc8X8CihqLxhNbw7ppjJ62onOHzaczXBjnfuH5M0q55+mzIp+Mev7iMKBrPX9zJud2bYoznyaRL3gRsZTlb7TmNs1TO0klLkqRmMk05mbeY1yGzOqAf1WxmOZMyphOV9LOCo2n7y74wIrWO/facsgkAsMaTRTWNsxjj6SQla1tzppcJZ5M2G705nUHJs+cDLvOE73zviHB31WiYe7u4nz+meFpRzw3d3x7CZg//+Izy8xnnj1JmixRjPBsbM4zxuMbS3qlpltAUhiDxBKutlWoCYQrz05AnR0M2ugsG60uC2H11DomGgAOXQ3wjJn+0qrnxhqWZO4xd/a4YW4LEsbiMmc0TfnG6zkZSUTQWazyVs7x7/YjORslyFPL5iw0ezlrkbjUPv7E24bJIWNSrHvQf92OjKuKyDOhHDbF19KKGd24e8dNHu0zqkNg69rIla60l9y8H3OjOuH5jRJVbwthxetShqFfzu9/KGWwusYnH1xBvGKaPAqaTlP3vLAmGCb5s8JXjxfdjzmctdgZTNt8q8c5TjzzVzJJuOpolfPrRJpF1rPfmnI7bvJiv9qpFHbCTLQmsJ7KO3c0xy0XMF+dDbvbHzIoE52Gjtzpftr6cWwC9ayU2MywPDMtpxGSWEgXNl+vTM9xckM9CfvVii/W0IDCO9e4C7w2fnq4xqwNCAw4oneXbuyd0OgXnF20u85Rn84x+VDOISxyG0zxhMy0IjaNoAna7M/rDJTbwRB1HszRMLlLyImJ9Y0ZVhDw6GQKw15/SNJayDmilJefTFj85H9CPHPvZkuvDCWt7C2y06t+mR6t9f1GHvLlzyubrq77s6NMOabo6i/f3Cl7c7/Hjkw0A2mHDwTJiUhnudGq+u3dM01iGmwsePVljUYckQcOPz/s8nhs2U3irl6/uS5rTzwoAvrgcsJ7kvPzGGa6EsA2Lk4CL8zZZWjLYy6lmlmzbMXseki9DjkZdxmVMGjRsfVn3LvOEOHBsdueUVcCsiOkkJUezDrMq5Dsvv6D/r9yG9QHN7/2KZ3+S0B8uiVJHUxnSdUe4HeHz5qv9L2nXtG6ArzzBWsSzP4qJ45qqDuh0Cqoy4PHpgFEZUzmLA3aynLJZnRUfzFr0o4brrQWneUrlzVfnmEkVcpAHVA62EkdiPQd5gPers0jvywznKA+4LKEXweECPp0uGDNj1w5ohwGDOODXNxtutRf89LLLSW5YTzyb8ersdr214NpwQrtbkA4dk8PVvX7z1jGDf6oP7YTm/hnjD6C1VVPPDAfP+ryYtdlqLSnqgH5aEAaOdqdgPktotUrKMsB7Q3eQU5eW8TjjaNbhxnDMeJHSb+VczDLSsGFzc8qjF2uMyoTQON66dUzSbbg8zGh1SuJ2w+g443jcwXnDy7fPyHY9owcRUVLTeQmC/Q6jP5pTlwFrX3c045qgH+KmDd55ihND93c3YaOPf3zC4sdjHj9cY3MwI/m2Y/i//vcZj8f0er3/jjTuv52e4BMREREREREREbnCFPCJiIiIiIiIiIhcYQr4RERERERERERErjAFfCIiIiIiIiIiIleYAj4REREREREREZErTAGfiIiIiIiIiIjIFaaAT0RERERERERE5ApTwCciIiIiIiIiInKFKeATERERERERERG5whTwiYiIiIiIiIiIXGEK+ERERERERERERK4wBXwiIiIiIiIiIiJXmAI+ERERERERERGRK0wBn4iIiIiIiIiIyBWmgE9EREREREREROQKU8AnIiIiIiIiIiJyhSngExERERERERERucIU8ImIiIiIiIiIiFxhCvhERERERERERESuMAV8IiIiIiIiIiIiV5gCPhERERERERERkStMAZ+IiIiIiIiIiMgVpoBPRERERERERETkCjPee/9nvWgymdDv93nwz/4r7F6DpoD5RUJ7UJLPQj5+vslOe8HacM7ZZZsbd0bUueWLJ+tYVv/ctIo4zhO+tXvK+u6c0+cd/sHzHWoP7wzm/GrU5sXS8q21gk8nMT8/r/lh82OeXf4+3dY98vKcV7p/het+l5kveGEfse9usxm2abwnsZa1NORkWXFeLzixR7R8lxt2k8smpx8klK7hI/M+Q/ZYd2skJuBmJ2NWOjqx5fPpjJaNiO0qB22859CN2LdD9toR64nBGqgdeCALVt8tbwzP5g2neUk/ilhLA4axYSdzRAas8Thv6ISOy8pytLRspp7NuGYjqWiHNUnQ0Ikrnk47HCwT9rICa+CijFjUlsh6lo3hMLfkjaEberIQbrZKKmeY1gE3Wzkew0keEVoweLphw7wJmFYB60lF6SzjKvjyMxy7WcnhMqYVOm515lwWCT86z0gCuNsumVQh725c8mjS5awMudnKCczqe382bZFYz7c2L8jrEO/hlZdPidcNy0PD46dD0rBhe2fCYhpzMurQiiu2d6c0lWExi3l0PqDxlsg6OlHJi3kbB6zFJaULuNadEljH2bzFpIrpRBWJbciimspZ2nHJ03GPx/OMyHp20oKd9oJn0w79uOSsSDgtIiaV5Te3LummBX94sMWfnkDlPMMkwAJ/dS9fzfU65E5nxqIOeTLPOCoC/sL2iLwOOMpT8saSBo6X+xOOFy1+dJ5xWcKzWc3bayEbiWczqVmPSy7KiMeLmJMcGg/t0HCvU/PGYMykjDktEs6KkKcLy37meHsw5+baiCcXA/7d+y2utQP++v6Y54uM0lmmtSW2npc6C47zhLyx7GYldwYjGmf56GLIZlIwqSIC49lMcwLrCawjMJ6PLgfcn0Y8W8DLPbB4vpgZDuY1b62FvFjA8aIiDSxvrQWUzvCnJzMGYcJuK6QdwVYKF4VhO3VkgedGqyAwnm5UsdlZMCtifn4+YCOuOcgjDpaWsxzWU8O1rGFSW0alYTNxOAyTCipnWE88rcBxnFuSAJxfjVneGJ7MGj7Lz9kwPRauoh8kXDQL1sMWa0nIonYMk4Bl7b9an7Xz3OkF7KSO89LQDcEBj6YQB3Cr7WmHnrwxXMsq9tsL7k86vNSdMSoTDJ7AeF4s0y/nVU4aNAyznFZW8vODLZ4sYiaVoXSG3dTx0dhwpwPXWxWR8bwyHHE8b/FskbFoDE/mAfe6NcOoITCecRVwWoaUDjZjR2Q9m0lJGjScFTHzOmAtrgmMZ5CUHC1THsxiBtHqvSdFgAFmtcF5aIee0kFg4E67Zi2ueL5MaDyk1vNKbzWvT4oE52EtrtjKluyuTzm+6HKRJ9zduOTJxYDaGV7ZOWc2T3gy6bGVLbm+f0k+j3h8OuA4TxmVIWtxzXpSMK9DenHFeZ7wk8uUwHh2U0c/ar5aM08WEY1f/X3dcDW+L3cX3BhOGM1TzvKM2Da0wpppFQOruXGYxzTe8JduvWA8z6gay7IO6cQVu5sT4k5NkIArwXsopiH9Vx2+9NiWxXRjivtLfA1BG4J+gO3H2PUW7njG8rOC9EaAHaa4cQHWUD6vyH57D5YF/nJJ9XzB8tCSzyPitMYYz4ujAf/583Ve7ZZ8e/+YtZs5Z49aHI07DLOcKGqYLFKmZcR6lrO7P+bksMvhrE07qpmWEXkTkASO670JWVrx9LzPog45LWL2spzIOrY7c9a35ywmMc4Z1l/KmTyNSHsV7e/0KT8a88HPtzgvEh7MEqa14WarIQ0craDBecOt3pR2WjKapwBs9ues3cl58P4aZ8uMN66dkHZqphcJj88G3J+2KZzhn3/9Mev/gw0IA5pPjgm+ewc21uDZIexswHwBz89w/8O/jnnyBN/rAWAPD+GLZ/iTCcufTXjvV/usJQWVs1/th+dFwlkRsZetakjjDbcHY8o65GyZsded0uvnBJHj8KjH5TKl8YYn84w3BxOyqCYMGu5fDjgrIt4cTKicZVLF/Owy4ze3Jrx6+5RfPdhmUYfstBaUTUAcNNy6cUk+C/nP718nMLCXljxfxmwlNYvGcrO94I17Jzx+vMbBvMWN3pRWUnE+a/HpuMtaXBFZz6IO6EUV61nOuEioneGtW8dEqcM7CNuek0cdeoMlvTcMOI+JLcXTivhaRPDt23BwjjtfUD9fUk+hnFk6LxuacUPyvWtwfQc+f8r8D0748NNtDpYZP72IsQZ+Y2NJ7Q2R8TxbxowqSy/0PFtYau/ZzVY9XGA8qfUM44ZBVH3VJ/z4IiQLDAD9yLOROHJneLGwfDGpWEtD3hl67nWW/PSyRRrAeWGIrCcL4M1ezqKx/J3nIQaDx/Pnt2A/K5nWISdFwLIx9ELPeWmILAwix2ZSU7lVP7WXLZlWEQCP5inTevX6WuRYNAYHvNzJGcQlozLmOI85KgJOcvj6oOa0DAmM57I0HC7g2+uOjyeWn17MeLXb4bW+pxt6fjmynOeOy7Lia2spr/dq3h8FHMwdw8RiDAxiw1v9khfLiLyBO52aLGiY1wGnRUBgoBV4IuvZywpu9serOtUEfHQxYFKF3GovudGf8GTc54tZijXQjxpmteV2e8miDvnRRUZqPeuJY15b9rOKzaTEGs8nkzaR9QyimvMyZFRZ7rQr+lHN43lCYj3dqCGxjp1sSSuueDRerbu7gzGBdczLmJ+dDTHG83J3TieuCKyj385p90uKechokhFYx/NJlyRoKJqAizLiWmvJZmdB3ViO521mVYg1nkUT0I9q2mGFNZ7QOgbtnCSuORu3WesuuJi2aJxhXkVstReM8wSALKpZViHjMiayjl5cstGb45zlJ4dbpNbxYJ6wFjVcb+XM65DGG4zxTKqQyHrGleXJPOAfnp9Q0/C/uruBwfN4EXGSw9NZQ9k41tOQm51Vb/F01vC0HHEjHrDfCogDeKvfYPB8PIk4zR2dyHCydJwUBftZyo2O/bKv9wRmtbd+Ni552pzT8x1+mP8nZPGQ7wZ/mchaLIY4WF1zWi651WpjDZznNVloudEJ2FgNAx54Noc0gJ0Mns/hdsfTixyTytINPbkzPF+sPu9ay/Gt9dUce/+yx8NZwOfjik4U8DdvFPTjkuM85dki4vHccJY7/uq+Yy/L2ciWTIqYjfaCg2mXwDg22wuuvT3F1/D0wz7jPGFvOGG+TDhdtBiXEcWX6/K3Xn9G992U6c9yqtzS3qypZoZ44Ilf7kDtmP4sxxhPug/RnT5unHP4R4a8iDiZtxikq9p+NG9xUiSsxyX3Ni45mbSpvaVxhg/GHS7KVQ36+NKx27a0Q8Ok9BwuGt5aC5hWhknl2UwNz+eOSdlQOMftboxl1dv1otVnfHBRYgy80o8ZxJ7KwbIxvNWv+HAc0Y08/Wj1+rw2jL/87NsdeKlTYoH3x/GXZ8DV35GFhjTwbCYe5+Eot1xvNfQjR2gcpbNclAGP54bSwe0OvNZdYg0s6oD1pKCXlIyLhP/H4w6Bgf0WDGPPZlLRChzn5apvf74M6UeOlzo5p0XMwTKk+rJv6oWOVuB4tgxZjx0bSc1aXLLXndE4y+miBcCDaYtFY6i8oRU47rRz1pKCJ/M2zsPD+T/pI58uAs4L2EigdKv5fq3l6IUNF1XArDIEFraShvMyYDtZ1bLEeqa1YTNpuNle8GjWYiOp2G0vaMclx7M2x3nKzfacLKr54GLAvA643sq52Z9wscjoJSV5HfD5ZFW/NpOS2DZfrhVDFtbc2L7k4rLNj07WudnKWUsLHk47VM7QDRu6UcUwy7lYZnz/rMNZATdaq/7+djvntd1TklbNZ082V2e8MuKijFiLK8ZVyO8fR7RDeKPvvnoCajstGVchH08iNhNHGng+GlsiC6dLz6SqmdTl6vPMnD4dQgwP7BdUfsFf63ybYWL4dFTxsD5jSI/KN2Qm5HYn43BRMW4KGhrO7Tm/2blDK4Tz3PNimZOYgOudmEnp+Kw443a0zryuCYzhO5sx89rwcFLzaX3I19N9XhsYPh97zoua0BjeXgsZxJ7EehaNpRuu6ssnY8+8Ws3ncdnw9lrIK92KeR2QO0MvbFZzuVqNxIsFxNbwjWHJRRkyqgxrseOj8er3FigczCvPSV7wqfmEDb+Pw7FJn/rL/KcbRHSjgN2WpfGrumyBdzcCbrRqfnAWMio8uy3LzbYjbwzfWpsSWcdpnjKugq/OR0d5QuEMjV+dvSoH63HD40XIk5knCQxFs/qed3oBsfXMa8OttuOV7oJfjtrc6xTstJac5wkP5yntwPFsGTAqYS2G3BnmteedQUNsV+u7F9Uc5RGv9RacFTFnRUgndGynJetpzrSM+H+96JJYw2u9mnfWL7+qfRdlxG6Wc3vrEoCyDInjGu8N4c0Zm//2f8R4PKb3Zf/8/y89wSciIiIiIiIiInKFKeATERERERERERG5whTwiYiIiIiIiIiIXGEK+ERERERERERERK4wBXwiIiIiIiIiIiJXmAI+ERERERERERGRK0wBn4iIiIiIiIiIyBWmgE9EREREREREROQKU8AnIiIiIiIiIiJyhSngExERERERERERucIU8ImIiIiIiIiIiFxhCvhERERERERERESuMAV8IiIiIiIiIiIiV5gCPhERERERERERkStMAZ+IiIiIiIiIiMgVpoBPRERERERERETkClPAJyIiIiIiIiIicoUp4BMREREREREREbnCFPCJiIiIiIiIiIhcYQr4RERERERERERErjAFfCIiIiIiIiIiIleYAj4REREREREREZErzHjv/Z/1oslkQr/f539563/Dry5rUhsyjCNudwPaoedHJxX9OOTtNcPjGXxrraEbNfzgLKZ0cK0Fr3UL/uAkYVJ6fm3T0wocP78MeTCpiKzleTnhF8Xf5V7221zwnGeXv08QtNnqvsMerzKzY36n9Rp7LZjVsJ7A690CB3wxSygcrMWOeW0ZVYZvDAoGccmjecaksvyF3XOSsOZg2iGyjk5c0TiD94bGG87ylPuzhNwZGgdHOYwKT9E4Qmt4mI85tI8Z+m1KU3LpnzGvT4mCDm27znn5BRZLFLRpfMGd4Lt8s7OD956H8yVH5oQdv0ViAvZbMe7Lu9CODLPKc61tmdeeSenZSC2T0vN8XlG4hm4UkQaG3ZalcvBkWrORhbRDGMawmXhKB5GFRWMACAw0HtqBxxpPK/D0opp5HVC51XsGcU3jDc+XEan13GgVxNZROkvhLOdFRC+q6Uc17ajmaJnSj2oMntMiphs2bGdLsqim2845GXVY1CFp2NBPc6zxlHVIv7tkuYxYVhHOG+6+cYGNV9//8fsDnk47rCUF/bTgcNamG1XEYcPJokUW1lxfG3N42eWjcZeNuGZaB6TB6u9sBw1v75xiraeqAyaLlCezNqHx7GRLrm2P+OJwnaNlyiCqaIWr73xrc0TTGO6frvPZNKNwhkHU0I8afu3mIfN5zH/9bIfcGbaTBudhLa5ZTwu8h9M85Q9OYg4XDfutgBttCK3nsjQ8nXk+nY/pmpR/ai/l9W7ORRlyWoY8mEAcwO2O57d3ztkYzPnwxSbPlwkbcU0rbLg1GPMPnu2QBo5u2PD9s5itFO60KzaTkjvrIz4+WefDScpJDr0Irrcalo1lVhuezmEQG6yBR9OG07yk9A0tG/FXr0WkwWqdpIFnUlnuT+FGG7yHWW34+fmSNAhIrOVuL+SlTsOiMazFDYvGMqksm0nDWlzRiyqezDOmdcCoMtzrlHgM63FJ7S3OQ94EtMKG2DY03nKwTDgrA46Whn7kGcaeysN5sVqLN1oN1qz+N2InLbk/S0gDz1rcMK0CYusYxjWB8aynBXtrE+aLmI/P11hPCiZVRBY0hNbTi0vKxlI0AY03tKOaNKwxxrO5NmM8zvDecO2NCe/9aI+t9oK9vQk2ckxOUw4ue2RfXtPvLwlCR1Nbzi7bRNYxGCw4PO1zf9LlsgwIDXxv75j+cMl0knI06XCeJ1jjudaZk0UVo2WKMfDpuMtZGfBr62PuXjtnOkmxxuO8oT9cspjGJGlNe6emuLQ8fjpkVCSE1pOFNd5DNym5zFNubowYTzNezNpYA5F1vHn3mLDluHyR8cnJOrvtBbubE2azhDBo8N4Qho5Wr8SEnmoRML7M+PBsHQf8+XvPidsNXzxYZ1Qk3FkfcTJpEweOJKz5fNSnG9bc3bgkzSoAskFNObM8PxwC0IpLGme58foYmxpGDyKenfYZZDlpUnE67tDPcoYbC548H/Js3qYTNhSNZd4ELGpLEnjW4oq39k+Yz2PKOuTFrM3BMsEaGEQ1SeCIbcMwLYiDhl4nJ+tWzMcxLy56RNYRBo40rEniGgDnV3Ww1SrxzrDMI659r8K+uoP7/Bj77m387euYJ8/hwSHNyRw3ron+mTdwr7+K/ckvGP1fH9F7O8D8K38Jv7OD/fhj+PghZAmM59Bvr34uStgYgjX49x9SP5wQrMeYVsT8p3OyeyG+dPjcAXDyUUqnX1CXlv6rjmC7Rf10zuhBRHevxKYQrkfUpxUuh/S39sA5zv7Tc04vOpwuMi7KiBvtBbW3tMKablrww8NNHs5D/sdvPmW+iPnkYsi9/oS14Zz7B+sM0oIkrPn56QaxdfzG3Rf0v2ZozivKC0P7Gy3Mb7+D/8GHuKMZ3oGJLcHvvAnTOe4XT/DLGrue0RwvsP0YN634vb+3Txo0HCwTzssAB7zSKbDG89PLlGkFgTEMYs/hcrWv7WeOUWVZi1dj8mJp+WzkiAPDsnZM65qHPGXTbbGfdEgDy3lRkViLMQYLzOuGwjfcaKW8OTQ8msEvR1M8jpaJWfiSb6/1udaCBxPYylb76XFuCAxcFNAKDTuZw3vYzyruz2I+GXm6keGNgedOO+edG8cEoePRizX6acHeSxOirYDRR5bLUYvt3SneQVUE9G5V1GPwDqIh+BrC9ZDF/Ya6tDS1pTVcraewC7/88TY/OOvRDR3Xs5K1pODxvM2DWYgFdrOGtS/38soZfnIRsawhC1c9wDCG2+0Gg+f+LPyqxvajBoBX+lNOlhmzOiAyq8ZkXAU8XYRMa4MBrrUc9zpLksBxWUZf9RF3Ogs8hg/HbVLr+dpwzI29S8o8BCDPIy4WGTuD6ao+tEuqIqSzXeJKyCchnf2a/NSSbjqCrsXEluZy9drkImVZRNz57QXBX3wb7j8j//4JJoSmgORaiFs0RO/u0XxyzPnPLYtFzHiZcl6kPJil7KUVNzozzvKMcRVyWQZkgWc/yxlVERdlyIulJbZwu12zHpe8P26xFjnWk4pRGbKZVKRf7inXBhOytGI+j9nYneMduMYQtRyzs5ijiy4vv3XOo4+HvJi1aYc1F2VM5Qw32gtO85QHs4TNZDX+7bDhWmvB1mDG6bjNe2dDAuOJrKdyhtqv7sF5aSid4Z1Bwb3+hM9GPdbiim5c8f5lj8bDXlrRChveuHbCxWWbw3kbgOeL1br75tqMl/fOCELH0UmPfntJWYbEcc1gLyfesNSXjqYAVxkmFymTRUoWVVwuMza7c4LAYa3n6KJLNy0IQ8d0mbCzMSHt1URDaOaQXwacnXVYX5tjA8fJSY+n0w6Vs6wlBWtZTq+TcznNOJy1GVXRl3t7xX5vSppWdDcL7n+2Qd4EdOKK7fUpF5dtkqgmTSs+O1rnoozoRQ3rSc70yx5ztzOn8YZH495Xvcd5kXBWhuylJe/eOqS1UWOT1dqbf+748Itt9ntTNvZnJHsWX3ouP4+oqoD+1pKmsBwc9pmXEbuDKf2NnLowjC9bbN2ekX1vm+pXJ9QjT3IjwvRTlr+YMj+P6d8piV8b0hzNePLHKYPBkvZeTTWBMIUPf7VFO67Y3R4TZo5ffrJL3gTcWxsxzRNaccnzSZfSWfImAGC/vfiql3kw6uOAQVSRBA3XhhMOR12mVfTfOMu1o5o3XjmmKS0HBz2KKmRvY0JdWz4/Wee0iNnLcjZbC3b2JpTLgEeHq5q2vjbn8eGQG9sjijykv7XEBvDw/jqNM2z2ZyRpzcVlm+3dKa6GyTjDNYYn4z6w6ku+/rVDmgJOnndpt0penPcAWGstieOaNKvJlyHjecbRvIXHsJUt2RzMcM4wmmU4b3jvdMhuWnG3P2FeRVwWCbM6YFwFbCcVb+2eAhAnNS9O+qx1lnQHObNxwvm0RRQ4eq0c7w0H4y7/+GSchTW9tGBjd04+C/HO8Oy0z+EyY1KFvN6fcH1nRDqsefjZOtMyohuv6nUnKRgvU947H1A5uN5avf7qYExgHfMy4r88WKMber65NuXG+pjhtRzXwMnjDmUdMili8iYgDRoab+glJcsqZFqtakhsHadFzFpcsZ7mBNazvT6lyEMWeUzZBMRBw+GsTd4EWOMZxCX7axNORh1+dtEnNHCznZMGNZWzXJQx4yqgdIY3+zMC4xlmOSfzFnkT4DGExtEKa4ZZTuUskyJhWYdsZEsAzpYZsW3YH0wJg4ZlHuO8IQ4bur2c0SjjaNahHVZc3xmxmMes7S1IX0nBGsY/LnGNoaktWbeiXAaMRi32700Iuob8EGzkOX7WJUsr+turcfO1IbtuaOYOX8LRFx2iqKG/taSchUwnKa1WycFZj931Cb39kqP7HdrtkrWvNVy8H/DoZMjDaYujIqQbOjaTmo2kZFqFBF/uiQ/nKb2woXSW09Ly+dgTWcNWZjhcODqR4Y2+oxU40sDxbBExrw2Fg+stx0Zcs5XlzKuQ9y5afHttyc3ehJN5i+6XecS0igiMJw0b9tYmfHy4qn1rScGjWYvKG97oTymagGeLjMoZXutPWWstOZm3OVmm5M5ypzOjcpb9wZTpMlmt/bTk87MhadDQCv9JD7zZWRBFNXHSsPZNw+yjml/c36UblVx8uaa+tXdCHDck7Zr5OKa/m7O8CPHeUJUBHx1tMK5We/7tzpxRmWDwjKuQgzxi2Rj20oZ31i/J65CDRUYnbNhtz1lWIQeLFs+Wq1BgM6mJjCcNGiLr2evMOJh1eDRPcR76UcOoCng8DxjGns2koRM6DpYhxsDNVknpVmfPwHju9ads9OcslxEPLgcc5zHXWgWv7Z7SGpZcHLW/OqflzjKuAu60l7x+7ZT+3ZqzTxKqOmD/Ozlu4QjWY9y4ojxzTI8T+tcKgrYBD6efJJRlSH+4ZPC9FmajC/McwgC/KDFpiF+uaoLpZxAEjA8uGf6b/yfG4zG9Xo//PvQEn4iIiIiIiIiIyBWmgE9EREREREREROQKU8A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4733f9aLJpMJ/X6f0U//Ftnf/inLA0Pvez3qxxOqC0e8E1AcNKS3IoqnFedPW5xPWxwsWmxnSzpxxfbOhA8ebvN8kfJaf8qNvUsAgshzfNhlOFhwetHh9quXxDdiqqOSi4cpn5+s83SRsJ1UdKOKizImbyzdsOHuYEwUNRyOOxRNwJ31EVHUUNeW6TLhbJExr0NqbwiNp/aGxhv2siWjMqbxhp1syc8u+nwysWwm/+Q7LxrDk1nDzU7ATuoYVYZHU89JXtENQ47LnDEzMp+wNAVLs6A0SxoqGl9x073MO4Mug9jw/nlJHFiGScCj2ZKZz8mImZg5CzOjoeLcPaFqZhhjsSYith0ulg/oJDsU9ZTp4j699iuENma8eMh2913adp3Cz5hWB3SjPRLTwePYcLtEPsJiKKmJCYkIqahJTczdTsZGajgvPJdFw0u9kNh68sZgDTQeGu9Z1BBZmNewkxl2Usd6XDOvA05Ly512RWodi8byUnfGqEz4+0ctQrP6nFvtht20ZD0pmFYRzxYpDvjWxiWXeYI1cJLH/PA8phOu3n9SBEQGssDz2cQwKj13uoa12JM7QzvwjCpDGkBgPJelYT32tALPZlKxlhQcLDNeHYx5Nu2w35mz0Z+z8W6D7SfMfzlncprivQEga1XUlSWMHMZ6xpcZe2/NCIYR9/+gjfeGna0JUep4/qzPztaEMHMcP+vRaRcY4xlPM7w3bO9M8A6ilmN+EVPXlt5mzvxiNbFavRIbeaI+lCMwBoIELp6lGAPWetJ2RdRx4CB7q43Z6lL9/BjbDZh96iiXIa1hyZ+8f4O/f5Rwlje0QstbQ8NuWlM72M1KAM6KiNMiZFIZcmdwHkalZz0Ba+BOuwHg4TxgGHvutgt+/a1nFNOQ+TxhNE/5Lw/WOFxAFsK31iqGcc2vxhmTynCeexoPlfMME8Nl4dlILZup54sp9CLDnU7DorGUDjZjx15WkDcB0zogDRyXZUA/ami+XJtp4NhMCgLjmdcha0nBuIyZ1yFnZcgnE0tsDYPYs5OsrmuHDfM64NnSMqngsvDUDrYyQys01A4GsWdUGtLAsxZ7AgMvd5fc7I8xq6nA33m8yyByvLM2YqM359lFn88mHWoPuTNMqtVcKx0cLC2D2LOdOCLria0jsZ6H85jKg2G1bhILtf/Ha8oQWc9m4tlMarphTRo0OG84L2MMnryxnJcBm0nDIKo5LiJutArSoOb9UZd24ADoRg2B8ey1lkzKmFuDMXVjGecJgfGc5imfTDPyBgIDD6awnhh6keeyBOehF8FZAbPK048Ny3q17s/zhk4U8MbQsJ/WRNbzxSwitFA7uNGqqbzhT08sHthIDY2H89zzYpnzWj9jEBtOc8+tDjyewW62mnOxXY1FYiENPOPKEFloBZ7AeD4ZW2q/mjtPZg2N9wyTgEFsKJ2ncnC34zEGPh4Z8sYTB4Z55QiMoRcbXu15Km/YSytOi5D3zjyv9C3uy/tQOcPBwnGSl6Q2YCsLOVnWBNbw2iBkEHnOitVc2UhW2+WoNIQWBpFjGDe0gtXa2UxzplXM9d6EJK45HneYVjHb7TllHeC9IYtqGm8IjKeVlpRVQNkELMqIcRlznMdM64DSwU5a0w0b7s8SYgvT2nw15ovG8oNTQxwYIgN54+nFhtgaDhYN82o1N87qJRbDftriaT5laQpeitfZyQI6keF46RgmhsOFYyO17GTwZi9n2VgmVUgrdHxz65QHlwNaYcMwzfnhyRoeuJ6VeOA4j7/aK8e1pfGr+3y6bNhuBbzc9aSB5/E8YD3xnOaGjcQzjFfj9tPzgK0MthLPhyPDtPK83DdY4L3TirfWYjYTx7Re1f5pbcgbKBrD/+jOCQ9GfXJnOc4DzkvLvU5NL6o5LSIWjeHt/pzGWw6WCfe6M25ujZhMU84WGU/mLdLA8epgzM03RsT/879A83//Y578oM3urQlnL9o8H/UIrSM0DmPg2saY4Rs1thux+LTgRx9eoxtV3NockXUrymXAZJLyycUQC7yxdc7mzTknjzo8GfWY1iEAP7lIeb1Xca2V83yR4jxsJBXHeUzlDbfbOZdlSGI9hTNM64D3LwM+nxS8Nkj4l26MOF5mHBcRAKl1tELHTpbzYpFxUQZ0Q0dsHT+7TOhFnnbomdeG0q3WfN7Ag4lnPTXsZ56vDeY8X6QM45qdbMnRMuNX45R5vVonReO53Q3YSh2tYLUePhzZ1VrrVjgP92chjV/t+6/3Ks6KgMmX+/RvbV+wPZzx/ostDvKYxsPNVsFxHnNRBeymNT+/DDEYxqUnDuDrw4ZO6HiyiLgoDEdLx6t9Qz9yFM4QGliPayq32jN2s5yLImFcBXwxX431672KaRWwaAyv9xbkTcC8CViPS87LmM2kYK87o3GWz0d9+lG1qp1FwvNlxG5ac7c7pXaWQZYzXFvQ2mkIhwHNuKE4MwSJJx+HJN2a9FaImzWcfLTqL5ZFxMNxj3EVcn8W0g1hPW64qAKezCALDY33DCIoHOykq3n+cArDxHCr3fCLC8teC46X8GRWspFGDBOzqumTihudiLsdz7OF4fm8oRtZbncMW6kjMp4k8FTO8ME4YFLCa33PzVaFMZ55HXCnM2eY5fT7SxaLmCytMNaTLyNa7ZIobTg66AFwsUx5MG1zWgb0Qse8sTyYrGrq7S4UDXx7bUk7rDkvEma1ZS8reLJI2U1L2mFN3gQAzOuQnWz5VQ0pXUDRWJ4tUozxvNydM0wLAJZVSD/LuVhkBMazqENe2rng/tE6v7hss59VfGPnDNcYGrd6hqHXzZlMUz66GDKtAipvWDQG71c97V5a0Q5rrIHLMmRUhXTDhsR6Hi1ifnfvlMN5myfzlIvKsh43ZIHnpAgIzar33E5qni9X9Saxnu20YS2u+GKW8tnEMExW620jXr1ugNMi4meXAd9dr3l9MOHJrE1oPD+9TAnMaq/+tfUZadAQWcfRMuPRPKEbOrbTklc3L2gay8Gkw4tlBsBelhPbho32gsZZPjgfspWWzKoQa/xXe89aUnCwaK3GsLGkwWqOlM7igGkV8GIZkAarfe56K2dURfz0IqZoPP0YNhPPIGq+um+dcNX/fzYNOclXPcZ+5riWlQzikiRoKJqAPz7t0gpgM2m42V6y05kxK2IC65mVEe7L/u/GcMIPXmwxqgI2k9Wedy0ruD0Yczxr88mkA0BkPNdbOXc3LjkcdTlaZmxlOY0z/PFpl3m9Oq/sZTVvDEd8Ourz8STmpU7NRRnwbGEJDOxljoOl5dNRBcD1Tsj1FrzZX7Ke5BwsWrTChssy5LSIOC8Nr3ZLvrFzRhg0vH+4xZ+epbzSbb7qyY7z1fvOclhLoPaGe50agEfzgE9Hjk5s2UoNsfVcyxwOeLoIqN2qT1qLV+ecee3ZzaBs4Ivpqs++21nV4Mqv5nHeWE7LkH642gvGlaUdOH41Dmk8hMaQBHC3XePgq73lWlZgDTxdJHw4DjhZOrYyy3fXK/pRzawOeL6M6IaOx/OAbgTfWZuuMoFqdc+SwHFRRkwqy3ZaMYwrKmdZ1AHWeJw3WON5sYwZVZbzYlW70sBjDbTDVU/RCRs+nqzmc+Fg+8u9P3eGyq2eTNpIVjXns/Gq3uylDR+MAwyG6y3Hs4XllW6DA+a1YT9bnVeezFNqD4/nATfbDTtphfeGzTQnDRqmVcSiDjnKYz6dWtaTVX/cjzzmyzneDRtmteVaK2eYFvzyfMDDecBrvZpZbXm2sOxnjk7oeDAL+f7JkjvdjFsdSK2nFzmywBMax8N5zKQy/Is3z3g67fD7xwn9GL42KKmcoXKG0lkOcsta7HmrP2NSRXw+S+mGDsuq/vzj+fZssfo8x6p+LBvDx5cVsbUYA63QkASG/Rb8+saML2YZH44DssDQDj3Xsobny1VdTiyMqlVe8u4wZ5iUnOYJlTOcFhGtwNEOG2535lwUCedlTO1g0Vgi6+mGDbtZjvOGF8uMcWWJDFxUlmm1qr2xhY3YsZOW5M5SuVV9+vHFqjd4red4qbPar0dVhPNwlIcsmtW1k2p1FgjMai4NYk9qPeelIbaQBjCp4Jtf/v0AeR2QNwGLxvJsufp3NuPV+fEgt6QBVG712Tup40675HpnzkWe8Nm0xbIx3O0UfPPaMbP56jw/K+Kv6sNFGTGuAl7qLNhoLYmso9fNMdaTtGps5PEeXGWZjWLKMmRjd07rzYTzLyZs/zv/MePxmF6vx38feoJPRERERERERETkClPAJyIiIiIiIiIicoUp4BMREREREREREbnCFPCJiIiIiIiIiIhcYQr4RERERERERERErjAFfCIiIiIiIiIiIleYAj4REREREREREZErTAGfiIiIiIiIiIjIFaaAT0RERERERERE5ApTwCciIiIiIiIiInKFKeATERERERERERG5whTwiYiIiIiIiIiIXGEK+ERERERERERERK4wBXwiIiIiIiIiIiJXmAI+ERERERERERGRK0wBn4iIiIiIiIiIyBWmgE9EREREREREROQKU8AnIiIiIiIiIiJyhSngExERERERERERucIU8ImIiIiIiIiIiFxhCvhERERERERERESuMAV8IiIiIiIiIiIiV5jx3vs/60WTyYR+v8+/uvNv0Y0yGg+N8/xJ/ikNFe+Y14ms4S/vw0/PA/5w9pChWyMg4FbWoRcbSgcny4pP3WM6vs/MjNlxu2zHGWdVwZE54aD+gFvBu3R9ly/sB4QkvOxfZ+IXPDMfM6kOmcw/45W1f4HYZ7wWXONaO+Ro2XBS5LzSa9OLDNdbjsbDD08daWDZa1lCC53Qs5fWJIFnXAUcLC07qaMXOU6KgLWoYTcr+a8OW3x4mWONYT2JSAPDZmrpRp5W4Hk0M9QeLgtHZA2dyPDO0NENG0ZVQGw9kfF8PInYTD2twBEY+HRiOcs9bw4N7cDzycRQNtCL4fnMUTqHMYZ5XdMKApLA8mubhs2k5qNJzCejmt1WwEYCN1sNaeDYy3LeH3VoPKSBp3KGX9sYcev6BQeHfU4XGSdFwiCqWDQBx3nEjVbBMCmpnSUwjv3BlLq2ZFlFGDV4bzDG4xrLk5MBL10/o6ktNvDE7YZ4y1AcwnwUM1/EDAZL6sqSdSuODnr86nzIvA54czBhkOUsq4i7r12QvNzC1w4TB5jNDn68pHowoZlDObH0vtfFhBa/rCAKMK2YxZ+ecvasDUB/uMQ1hoPjPk+nHQ7ziGVjOMot11uON/tzbm9c8vS8jzEQWUcvKaicpXGWs2XG80VCZD39qKYb1eRNwEUZ0Q1ram94f5SQN4bae17tOnJn+GJmWI9Xa6ET+a9S8rW4wZrVz8+XIe3As5tWtMOam/0JzyddunHFLy56WAO7aUntDddaCz4c9Xi2DPjwsqF2niSwX82l9QT+8GTKF/YD9v09XknX+fqapR06uqHjIA/5Oy/GtEzMbpayrB177YD1BGILD6YwrxyD2FI6z+N5zpE5JfEpj/0v+Z9u/C7bqftqvlgDT+aWdujZSDzT2vBiAQfzmthaXh1Y+pFnL6uZ1ZZJtRqBH546LsuS1/oZxoA18HTWEFvDu+uW662K660FjTc8mLY5LQPmNWQBeKAdeE4Kyy/OC47dmCPziOvuZf7qzoD9rOH+LORg4TjNK3LXMPM5v72xxk7m+HyyGvgkgMQavr1W8HQZ8fnE8GCSsxbHDBNLZGE7g7XYsR7XXJQhtTfkjWE9bnhnfcSN65fYyPP00ZD9/TGdN0LsnQ3c43OKRwWnT9p0eznjy4zPLobU3jCtAjqhYydbstFeUDUBj8Y9RlXInc6cNGyIg4Z+d0lvtyDsGf7uP7jJuAqwBjqhoxvWpIHjtIhJreOyCqic4Z3hhH5aMCkS7k86tMOGW90Zl3nCbmdOp13w+HTAWZEwjCuch9vrI6z1tPsl2TVPsJ6s1pLz+HmFyUJsP6X8ZMTkaURTW1q9EhOutoOwBc0SmtKSbjsmjyNm04Td12bEt1pMf5YzvUwIQ8fRRZf9rTFZvyIaruZ/M4dmafjlZzs8X6S0QsfzZUTpVvfJAqPKsJU4dtKKTtjwdJFwlFs2Es/NVkFsHdM6pHSWwzxkWq3u71u9nO+8/ALXGFxjaG/WlFNL3HcszwIevVjDeUPjDZ244vq1EctpRHtQUuWWqghoDUuawuIaQzpsiDYsi8dfruk3QnzRYHc6mFeuQVFCVeGfnuNOF9hhSnO85Pj9hKIMmRUxyzokMJ6v/5VLJh84jk+7tJKKs2kL5w1p2LDWnXM5a3F/3OVOd7ZaZ7M237x2THezIH0tw75xDZYF+T94Chai3Qi7nuFOFzz/fkqnm9PerCnGlp8/2CUwnkkVMYhLXtk9xzlD1q2Yj2N6mznlPKD3GgTvXofdLfwPP6b4eEa0H0HtMN0Yu92FwLL4wyOyr/cwt7eZ/QcPyGchR2c9pmXEB+MOB0vLw0nDVmYZlZ44MIyLhk/rQzb8GhbDJVOuBUMmdcnITHk53mRZr/bdH9Y/42T5CXeyP88Nv8dLvZRvDB2LxvB4buhFq/H3wGm++rkXrepRN/KMS8Ono4rGe3pxwGle8mo/ZS2B54tVjZtUNQ/9AZlvsWsHXDQLFmbB0szxON6wd+nFAXFgiC08npb8sPl9doLX6LguCTHvDLo8nJQc+RFbps9jXnDUfELZzHkr/Iu0TMJGlABwXC7ZiFIuqoIaRz9IWE8ivl98yln1gN+IfpdX+jHdCN7ql3w8ifk/n37IqH7GDfs1Up/xVnfIrTb89KxmuxVyvQX/9dGU7653eXdYcVyE/N5BRS8K2WlZGgfTyuOBV/uGDy89uy3LvPZcFo5r7YDjpeOvX6uwwEmxqnHjyqzqX9IwiGruzxJqv6qFL3UWXJSrTe1ef8LpIuPFMiWynj89DfmvZh8S+YQz94jEdviO/TYbWch78+cULLlnbrLbigkMvLvmsMAHY8sno5x/5lrCTloBkDerveJaK2eQlPzwdMiLpeWf3huT2IZpFfF8kfJwHnKSwyA27GeOrw8n7PRn1LXFecOTcY9xFTKtA/787gkbu3PiDc/kcUTWryimIZNxytatGeXEkgwcyY2I+rQieqVP/cWE+TODayyTcbqqa6/2aJ7NCPbbuPMlbtHQTD2ugMVlRGenIv1nX4Z+F5zDb6xDXWN+9jH+dIbZ7sJaD56ewq0t/O0bUNf4u3exP/kZ+f/tl5w/zTgcdZlUMW/tn+CcYTzNSKKao2mbn1122Ygb7vVmRNbxYt7ioox4NA+42Wr49tY5izLis0mXzaRkq7WkbAIui4RH84TNpOZef8KkiPlo3OFuJ+fVnTOaxjDYywmSVfFt5nDytEMc17R7Ja1rnmAzwV2WhN+7C3GI/+ApzfGS/IUn6nlMDOFeBmXD4tOKKrfMpwkfnazTDmv2ujOeT7rsduZsbk757OkmN9bHBIGjf70k3I4I7qwx+71jwhYYC8tTS10FrH8vxvz5t+DgBJYF3LsB0zn1732ECQ04T33ZYCzE392DvQ2YzuH5OcUHI4JhgG2HnP/Ik3YqOt/t4C5z8ocV8boh2IiZfVBRF5bpJGXn1dU+5ssGN67AwsWHIXkRkcQ1x5cdzvOUozzh/VHAd9dLIusZlSHtsOGiDHmxtJRuNT9/Y+vyq/r+eNrBAje6Mzb6c16c99gdTrHW098riO+k+KJh/L6ne7shvNPDz0tMHOAuc3zpcEtHuJXgphV2mGDfuo6/dxvzq0+hrMF5uLUL5yPK3/sCAFeCTcFmFtsO8Y3HjevVujuCdAeWh4bWDWjmjuStIe5kxvJBxbPHAwD29ia0bkD4+gYEluIHR0wPVnM/ebOHn5VUT3MuHqcMb+Skv7bF4o9OSO8l2M025QcX2LYl/Iuvw5NjZr9/RjTwRNdS7LUBzAtm37/k8/ubZFHNztaE7l2PSS3jD6B7qyH62ib15+dQe0xsePFeysb1OcuLkNOLDtubU7K1hvFBwsWkBcCyCllvLynrgMNZm8fzjNf7U25ujfj4YJPAON66c0yxCJnNEx6O+ry2dc5kkZLXIWVjOc1TulHNh+OMyhu+vTbj3s457fWSoydd3j9bZ1wF3GgVvPvSAZ1XV7Xso3/Y55cXA94cTHj11VPiLYsrHL/44TbPFxn9qOal4YhWq6Sqgq/OU5+crPPTy4zXeyV/6deecP4441dHm5wWEe+sjYjDhmvXx6Q3LW7aMH4cM50lHM/a3NoYcT5ps6hDhmnO3b+UY7c7kESUPz5i9CimNSxpvb6aayay0Djq0wpfg68hfimDosZutHHjHLvbg8DSfHbK0U9iHpyt8fV7h2S7nuLM88WDDV55+4zkrT7+comvHHaY4i5zlo9qWm+uPq8+rajGEGQQ70e43K3m9Nzj3aqnKR5X1LllcpEymmcE1hFax3CwwDWGx6dDZlVEbBvubFwyWaR8Me4BkAWO54uEdzcuGbSX/P6TPQAC47nTWdCOKtY6Sw7GXSZlROMN++0FF3nCpIpIg4abvSmHs/ZXvdPdzUsAjkZdbu+f033dYtoR9fMlthtQHjS4BqIONAXYCHBg4lUdKy8M5SIA4MnRkGUd0olKzvOUNGiwxnN765K0U/PiRZ9RnrBsQl7euKC/vqRYhDw7GbC/PqauLZNFyieXA54sIu51Ct7cuODxqM+sDoiM57NZyryGzcTxjbUJ9146JerBxcOU+ydrNN5wd33EzqtzbDfgV3+wxu5wivdwOu4QWM9Lb54T7UaM3/c8OxoQhw3zMmJRhwySgsB6jher/WcnzbnWmwJwscgYlQlnRcSr/QkbvTl1E/Bi1CUNGxpnuL4xprdbkL7WxmQRhJbm6ZiL9wO6eyVh32K7IfkXJYvLiNZ6RTQwVBd+tX6WDleCKyDsgkkMzdizOAupyoD+tQJXrca+GFlau45wL4XaMf5lQ10G2MBxct4lCWvSpGLztWJ1/qkhXA9xi4bozU2mf/+Uh4/XyaKaUZEQGsfOYEoYOurasnYzpxyv1vrBQY+T+armrKUFr//uhNnHDZOLlCSpmc9jZkXCyTIDYBAX7A6nFEVIllW0eiU28kRDqKer7wYwebwag9bv7DE5GzP41/9dxuMxvV7v/0sC9/87PcE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BXwiIiIiIiIiIiJXmAI+ERERERERERGRK8x47/2f9aLJZEK/3+fjv/KvsdU39F5xhN+9BVVN9d4zwn/zr4G1NP/7v0uwneHzmuqgILqWYl/dgfMpPq8xvRT3+IKnf5SwrCKWVcjzRYu7vSlZVPF80uXTaYtpbXg8g3YIv7uzYFyFzOuAv/X4lE+L3+de+pscuk85nryHIcDYmMBmNG5JYNvsd77Jv7HzLv/Pg3N+NPk/8tu9/wV32m1Ca8hrzx8U73GRf0FZT3it81f5nd4N/vnrMwLj6CUl/+h4nf/yeUUaWP6k+iMuFve52/kLvGxuc7cb44DGwe/P7jPyB9z1X+NvXuszqgynOXQjwzD2/J2DEQ/Mz9kxL1Ow5NI/402+y9eHLf7j0Y8ZlU/5XvzXAfjEfI4l4Kx6wGT5lPX2K/y19u8QWMP354/JzYz7F/8Z1kRs9L6B8xXT/IBuusct+y6Pmp9Q1BM20nt8036Da52QX4zGfG5+RtnM2Q3f4EX1S2b5IdbGfL31N1iaJZGP2TFDUhvwvLnkxDynRZ/f7NyhG63u//OZ45PyiJZvsRm2eXMYM68949Lzy8UxHd/G49hPOtzphjyZNVyWFY95wYV/BsCr/l3+pRtt9rKSg2XMpDYcLsAYyBtohbCfwavdnAfzhK8PZnztrSNefNHn0bjH61vnXPsbMd6tpq/52h347CnH/9mMP3y0R+UN+1nJuAr5o+OIn08u+cvbQ353Z8yDaZt/eBTw7x//7zDG8rvdf4OvrWWsJ56fnTWcVQWVb+gHCW8OE/7C1pzIOj6etLkoDS8W0I1gP/P8jbsv2Hor55/7d67x7c2M13sVsXU4D4n1nJUhkfHc7iw4zlMGUcVPL9u81i04LSJe6c34xvdOaKaesG9xS8fD9wf8veeb9EJPJ3R8c/OcO785p3he88GH29zdvWD4lmP5yHF+1ObxqM8/OGrzDy5eUJqSP9e6ye2OIQ7gpXbJuAq4qAJeahfMm4BJZfmN7XMccDDr8O03ntP+Tp/Z9yf85LN9KmfYTHNeffWUpw8HPJ92OC1iPpuG/ORsgQNe7mb85d2CD8YJB0sYl46y8UzrmlYQcFbl3Gq1mdeOH9e/5B3zNp0o4KjI2U8z3l4zfDGFP5h9hsESsJpciU9p+4zClJyY51gT8Kp/ha+tpTydNXx7w3BaWE5yz9+b/4C/2f9zNB6eTCsA1tMQA7zcNzybw/vjMftJh400IAlgVHj+o/F/wmT+GWmyx3fTv8lu3OKiKvlp8w+xJuQd+5ucmDP+hc0b/Mt3jjiadcibgMNlzHkZEBjPP3vngOHOgu//6joA92cJ75160tCwkRrKBs4LRy+y/PZ2yZ3ujFkV82Secb215PXrp/zgi33SoOFX44z3LxzWQGwNkTX8+mbDcRHweAYfjmfcbbe52TG0QoiM5/7UEFnYSuGbwwW/GLXYS2u20orAeN599YCff7rLa3tnrP9GAEWNdxBstfFVA4HF7A5w330X+8HHuB9/gf3uS9BuwSKH+y/wRU31cMby2PLw2Tov5i1eGozpt3M+Od7gZm+CMZ73z9bZy5b0kpJ+e4lzlu03lgRrEQf/KORo3GGjvaDXz2lqS9arGJ+lVFXA5rUZ+STk/KJD5Sw7GxOC0NG+7qkuPcm1gD/8e7v86VmLf+7aBRu9OefTFrdvXnD/0QahdbTjik8v/9/s+kespll+5/l9zzmPe/31N3xERmZkljesYrHINiSbjW5qWsJ0y4wWggDNDDAbQYC0kDBrbQZaaCGNZiFBArTTtAQ0Bt3CTIPdPTRtWCwWWSyfNjIy7I3r3vvax55ztHiCWaMlwdUFfh8gceOaxx3zP+f55buDj4aDvOH3TiY8Xnr2Csvfv1Hzt7/+lPnJkFWZc7IZcnO8YTKoGU1qLi9GnKzHvH10yWivZvgohdQRFg3Pvz9k02Rs2pR5nbH1jh/OM7ZdZJZB6eHjRcevHib89tGCZ9shv/trT4gd/PQXx3zvfMqTDfxHb19yvLfis9Md/t35jDbCRQ0XVcRZw68feP7ewxcs1wV7uxt+9PQG/5+nBSFCBG4NLTtZZNP1a+CtouOfPje8qNd8ZTqj7CKFM/zWccerKuHuoOHWsCIxgVlRc+udJfn9jOZpg8kg/w9/ner/+sf8V//2LX7z/isAbvx7GXFeYv4nvwlpijm/gE9fcP5fnjK912IHFiwkf/sduH2D7f/pj+i2FpcF5idDLtcDvvQ35yT/s78JHz7hw/98yfP1mK/cOmXnrYaT90dcrIcM0pbOO77421e4/+F34ZNnMMgJf+dvw2KB/eGPIU3hdE77g1ek374J1hCeXBBrT/ui5ckHO9y5u2D0jQH+ouLpn4y496sbvv/7x7yucvayllWbcNkk/KNvPmb4XsKH/2rMyWbIe0cXLLcF99+9Ir+f8ewPMrZNSp507OyUPH65x+P1iAfjLX9+OeGPzyL/q/dWvK4K/uIq50YR+L88e85F/IzvuO/yYJxyZwQvtnBaBgpnmGaGsoNpBveGkVka+KfP4T9+u+H+dMWz1YSfLgYMXORrOytelQWPZisAZsOK6V7F7/30Pqe1YzcN/N23n/PBq318tPzqV18w/IcPwRrW//gx2Ei2A+vnCX/08W1+vMhxJuKj4ZOl5z+433J/vKHqHJsu5eZow7zKOa9zKm/Zest70w1feueU0bdHkDpMYglnG9Y/6/hnP3rAk63jrIIH437spTbyvYuUf3z1Pb4Sv0FqLVXw/E/v56w6y0/nkR9uX/M0/pjCTvm2/RbP/ZxX5mP+R9Pf4H98d82dnSU3v7rl7Oc5H5zu8/unI76zV9NFeFZmvDeu8NFwY1hysh3wvMx4b7Ll35yPeLaJfHUXvjLd8s9PRpxXkb9/s+NLuwseLyd8tM5ZtfCdvYpv3nlNMe4IHXzw9JAfXE64O2x5tk35/nlk3Xp284RfP4x8uLJUHRwN4OHI82C05Y8vJmy6/vtJ6vnawQX3/r7HTnKaD67oVnD22RiAs/WQL3/1lH/1/ft8/zLHGngw8vzG0QU/n8/4/mXGt3ZbUhv5bJvxjx6+YDBs+MGTm3y4LpgkgYvGMkki3z2Y82IzYustT7Yp/+TlBV8e7fF/+K1Pef/pIcs25Zt3XvP8fMaPr6Y0wWCA3cyT2cBhXnPVZBwWFakNHEw3bKuMeVWwblNOq5S/uEpoAlxUgf/1F5c8enjO6csxD367ortoIUDs4Hvfv03tLS+rjMvG8t6kpvKWszqhjYZXJbw9DvhoCBHOaoMz8HgVmWaGgxy+vlOzah1VsFw2lpdbeLruuDVKuDeCf//ea45vrzAuElrDxesRh3fWbOcZf/TpLY6LmndvXPCLV4ec1RmHecMkbdgbloRoeLkac1b3Y7+wgTYaxonnB/MhFzXs5/CDc8/AWf7eTc93b5xRtimPlxOg/6TDt++dsPvFjm4RWDzPAfiLF0fcn664c/+KV09nzKuCp5shh3nDo8MLdm5VtGvL+emYP3x1yF7WUXnLV/cWTAY1PzvdZ5K2tMHyo8WQkYs821oerzqumpb9PON/+d6aqzrDmkjhPJkL/MnFlFkSWHWGw9xTuMAXdha8fzXj351nPJoEHo1L/t3FiD8/7/jSbr9/2ssii5bP+2Ivjwxd5EbR8m/PMz5ZtvzdmwmTJPBoumGUtvzr13v8YmE4rTy/ceQYusAsDdwaVCQ28NFyxDuTDV94cMbp6wmjQY1zkctlX8+///qQbx+dc+crKy4+Lvje8xv81rvPmP1KQndSU762bJYZSRI4nU9wNjAqGk6XI344n3LRGDad4dU28HBi+N2bV2y7hEWb8v4q5+uzkvvTFX/w6pBP1ob3rxqcMTycptwcwFVjqEPkrIy8qip8DAxtyu/cyvj27opp3vCHr/f4t68DP+oeMwt7fBD+Nf+bm/+QV1t4vmn4d/5fcOTe5ZG5TxU894YFt0eWZROpPHy6Lmlj4EuzEfM6kFrDezPDJIn8P5+f8dPqv2GveMgX4q/wYDRk0wY2nWcRSjampDJbJmHGDTdllDg+q5dYDI/tz4jR87vDv8ll3fFJeMVZ/JRF/ZSHxd/itycPSC1sOnhnAh8tI/9k9c/5m8nf5dGs7/Oyg3/vVkWIhmdlxlltAJgkULjIyAUmqedbN0/ZVhnPV2Neljm3BjX7RcX7iylbb/n67pIY4fl2yLs7C/70bI8YDVUw/Hhu+NFqzn/y1pTfvPOanf2S0MHJ6RQL/MXFLr/z6BmLxYBB0XK5GuKD4bwaMG8Svnv7NafLMSfbAX/ra0/Jjw3168h2nnGxGJHYwLBo2DkuyfYN2xeGZy92OdkO+PWvPufPfnaLZ9sCZyLLztEGOMw970zWvCoHWODxJuM/+OJTdh61uOOC8mclTx7vsTMqOXy35JO/2OXpasx5nVK4QG4jw8TzfJszTTt+ssj4/dMVv7IzYS/v3/H+4FXLOHW8NXH8/tkci2FoMp6ZV1zGZzjT98HD8GVGJmecJNQhsJ+nHA0Mp2VkvzB8suzfT/72cYozkScbw28d1RwXFU82I96dLim7hNs7K37vs5s83fbP+DvHW777tecMv7tLOF2z/LGnrRMO/l5B8/6Sqyc5xajl6mLI/q011TLlxekMHw3DrCVznmfLKdvOsZfXbLuE/+r5EB/7/cl5FVk2nofThNuDyFVr+MF5w06WkFpD7SPzpqWOnolLuei2/Mb+Dpd1YJoZ7gz7TOAw69h6i4+GF6Xl0bjDmcjWWyLwpemGNlgmWctHyzGTxPNgumJvusWYyJ89u8HzMuNm0fJbX/+M0XemxG3L9qcl//j7b3PZWF5s4d+/veVLN8/Jig7fWX7+/JBNl5Dafv2pgyVEWHWOL07XPF6PuDOsuDFe82QxY9Em7Lypx8Ok4+uPTviT929zXvf9OEs937p7wuVyyK1bSya/OqB9umH+cc58NaDpHGWX8Oj2Bet1zs5+ycnLKd873ceZyP1Rybe+8YryImE+HzKdVLSt5Qcvj7kxqPjiw1OWlwUA2yrjzqMF2a2EsPIsP3UU046PP8355r/8f7BYLJhOp3/VeO7/jz7BJyIiIiIiIiIico0p4BMREREREREREbnGFPCJiIiIiIiIiIhcYwr4RERERERERERErjEFfCIiIiIiIiIiIteYAj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vMxBjjX/Wg5XLJbDbjZ7/7v6Cqdtkfb7lYD5nmNYOiIQRL0zoALrcDMue5ub/C2Ii1kWzosWlkc5FRjFvyo0h9avj0sz2+d75LG8AY6ILBmf72fjyH59uKkUvZyR2bNvB+94on7fdp/IZBusd88zHeLzEmYZDfYpgdADB1t/i15GtkzvB71R9Q+yXvur/BgZmSWctFt+XMnrLmgilHfDW5z+/cNAxc5PHGcVrCqo1EItPUclBAGwyvywDAbm4A8BGmKcxSqDzUAdYdbFpoQmTTBvYKx+ttx2VXsTUl4zjkMCswBpwxpNZgDXywWbC2a4ZhRG1qbts9bgxSdnPDeRVZtYFN1/HuNKcNME4NqYVNF1k2kYPC8qt7NVdtwidrx8BFUgulNyQmcnfo2XSWURJIDBzmDcPEs24TDooKZyKLJuOySQE4LmomWctn6xHLNqEOhvvDilnWAJC5wFWdsekSUhvJrMcauLe7YLpXUa5SXs/HDNKOnWlJXSfkecfOey3dVWR1khGjYXJcU80TsnFHs04YHnVUF5YYDTEYXp9PqLqEIum4cbTEush2lbEtM3ywFHnLwe0NMYDLIX93iNkd0P78EneYYxJL/eEWOwQ3Syg/7UjH0FwZ1lc5l6she5Mtu/cqVi8zyiplOGwYHbZ0G0O2E/ElfPTBAT4abuys2LlVsT7N2P92xL29j//kgvppy+p1jveGvOgAqKsE5yJ1k9B1ls47sqRjtlsSvGG1LKi6hJfrMc5Ebo3XzCYlTZNQ1inbJuXZZsRO1vBgb8Fw1FDMOl49mfLpYsrrKuOkdjwYtlTe8njjcAZuFIHURnZTT2oDIRremi3xwbJpU5ZNSuE8H6yGrLo+8x+5SOECV62j8jBLI3uZ5yiv+dKdM56d7vBkPSJEWLSOt0YVD3cXzHa3LBcDTpZjbu8sGc9q2trxyas9jIFpXjMbVRx8sSZ9d4fmZ3Oaq76ubC5zAPa/3GIKi0kMzYuW6CE9cjQnvi9aFtIDS3seyN/KCasWO3TYgxHc2oOrNVQtJJY4L4khYoYpZjaALvS/O57BqoT7N+D86pfFbTaC8Yj4J+9jHt0kfuGd/povXsFiRfzgFX5ek/zWu4Tf+C5Yizk/w/z8Q+JHLzGpg+9+hegc5tVr2JnBag2TMeErX8ZcXmB+8REMC+LBHma+IN44xnz2jPgXn2AGKXztHViuYDohTsaY03PIM+K9O1DVmPOL/l6LHJq2//dqDbszeHkKp1f9OX76Cdza73+/2FD9y6csX2QU445sFmgWlmQYGPzKDPPgCAY5nFzCYks43xCbQNgG/CaS7DuSd/bgaKc/X5YQb9+E2ZSYZpi2gfkV8e5d7OPHsNpAWRF++ISwaHC3x337bxti3YGzUHeYO7sQIvHlFebGDBILtw6hrIg/ewapwxQJWAt5CrtjyDO4XBI+PsUeT4i/+mWM9/DyNcwm8PIMNhVxVWHuHxJ+7VuYssS8eIn/Fz/G7g8wbx1D54mfnRHmFXHrcccDzCTHP13g7kzhcMr2n33G+YsRqzKn8Y5nmyEADydrjvdWDKYtNo+sXucsVgMefPMKv4GLp0MeX+wQMTw6vMC5yOVyyAdXU6apZ5y2xAghGu7uLtk53vLysx18NKyajKebIcvWktpfLs97WV9HKm9ZdQ4f4WXZz9f7w8Be1nFaJ9wZNDze5JxUlhBhmERWreHVNnBjaPjNw4o6WP7iKmeaRlYtDBM4reDeMDJNA+8vE+ZNf+3bQ6i8YdlEvrUXuDus+OOLIRG4PQhYIABfmq0pXMdFVXBS5YwSz96b9eEXyxG7mWfdWZ5uHU/XgYeTfq27VQSmaceyTdh6wydrw2erjmnmsAY+3qy5k4+4NbI8Xnb8KL7Pbjjinttj4Rt+xp9S+yXzzS8wJmdv9C7O9OvWF/g1Bibhp+aHxOiZmhu87t7HmgRnUgKBsr2k9Rv2Bu/gTEpuxgA4Ug78DQZkBCJjm3EWVmQk7LgBhXP4ELEGfuB/gjWOQZzyRXeHG8OExPTtsm4jn21LHo2HHA0MhY1UwXCQBy5qw19ctIwSx5d2Lc5Abvv9T+UhRvjCtOF5mbJsDfMGdjM4zAMvS0vh4O6gY9U5fnxlcKbvSx/hoC+n3Bl47o9KMus5KQfUwbD1lvvDihujLc4GPrmaEYHzOmWUeC6ahEVrWXf9fuH5FgoHA2fIHbw16vjZwvErux3vTVf83sku1sD9YUcXIGJ4b7rq29FEVm3KSVWwl7UYIpdNijOR0zolMZGBi4TYj/G3Z0s+XU5YdQkD55mlLXemK9Z1zsl2QIiG40H5Zi44jscbbr63xpdQrxyjOx43ccQAdpYR5nXfEUDsItvnhslXHN1FS2xg/SohG3jaymFsZLvOmB2VjH/7EP9kTvWkwzcWmwaMgeKeI3aRxfuWfOTJjwELL384Iss62s7xajFm2yXcHm/Y31tTVwmzo4rinqN+6WmWlslXHHaU0r0uefnDEaNxzfReS7uArrI0ZcLe1z31S8/mLGPvm4HmZUe6Z0m+egSbmvaDK85+kTNfD7l/f87wvQR/1eH2MwiR+rMGXxqScb9vMQlkB5bYRaLv53f12pJNAumxo5t7ksMUk1pM5jDHEwDaH56yfWFoyoTZw4b03gh/UX2+JscO3ACSXUtzGmiWFptAuUpJM8/oVl+7ulU/pi9PRrSt4/ajJdndlPppiy8NXW1waaRapwx2GlwO5UVCWnjSceT0yYjgDXnen6/tHEcPN4Qa1ucZ44OG4Pu9RAimr7HBkmUdSRpYLQsWZY6PljZYpnnNMG95cjnjRVnwcLyh8gkAg6Tjg+UIgHfGW16UAxITGLrA+6uCJxu4M4TD3DN0gRdlyuvK0ITIKDH86l7FLG35bDPg/VVCGyI+wk7W78kuG4s18HeOr2iDZZh0ZM4zGVVsy4wib6mbBGcjo3HN+XzE+XZAGyyTtH1z/w2jrKHqEmI0TIcVbes4uLkhGUds0bd5qA2nL8eUbcrx/grfWc4XI473+zl6OR8xr3J2i5q93Q1p7okB2jphtc7Js47dmyVu1O+/YoCrJzn5oN9/ZNNAumcw1nDxs5SyTNk/3pCMIqGBdAZuP4UQsUcj/Ms13Zln/rygaRI6bwnRMMj78+0cbyEYgjckw0CoDc3W0TaOukmo6pTJqGKyV3N1NqBpHTEa9vY3pEUgGcbPx+LHH+7TBcusqBkOGiZ7NV1tWC8LxtOKzSrnxdWU2ztL2tYxGPTtfr4asmgybo83HOyvGex3xACvHk95vRlRuI4HN+dMHwX8KuBLePVkyidXMw4HFe8+OqNcpFRlijERYyInVxNelQMezZbs761Zrwo+uNgltYHDQQXAOK9ZVjnnVT/eLpuUWdpxc7zBB8vpdkDuAonti9oka9gZl6w2BcZEnA2UbcqyzrAm8vbNS8ZHLdXcsl1nhGBxLtB2juGwIUk95SajGLYkWaBcpRTjjmQYiB1UywSXBGwCVxcDZrslbe0Y7rcMvjomblvalzXZwxHd8y2rJ466SpgcVIS2358MHxqal55XT6bsH6xJhwHfWIyJLC8LYjR0nWVZ5YzzhrvfWuNmKe1JQ3tlsHmEAO3WUm8Tdt5qaBdQLlJ23vPEECmfG8bfzKHxtCcN1ZnFt5btJsP7vgZkecf4dodJwO2mxK0nlIHQwOplRl0nFIOWwaylqyw/+/SYLhhujje8Wo8Ypy33jvv3hZ8/PyS1gaPRlsMba9rKErzl45M9XpQDugAvqgRnYC8NOBM5qR2nFfgAswwuajgqYJLCP3u+4cFoSNVFbo4s4wTOKxgkMEwMR3ngMO8YJ57DouLT9QgfDZkNrDrHpuv3i3cGDU+3OX9+CYPE8GAEO2mgCoa9zDNNOg6KijzxvHhzjrvjDXduzgne8vjl3ptx2JDaQJG3jCY1g8MAFvwGzl+MGBQtxbjFt4bgLSEYqjJl79aWwdfHtI/XvPzZmEVZcP/2JaO7ETtLCOuO7irSLC3jL1jcvRn1Dy9oLg3Fzb5f/GVLdQK+NRT7gfQ4ITYBO0qw+0P8yxVmkhEWDbEKdMtIu7ak44BNwWSQPpyANdB4CBGKBBpPbDz+rMaOHe7hHsyGsK5gVRF9wD9bE9tIcmeIeXjYvzPuTIg/fkL7dIObOOyNMdQdYVHjHuzSfXjB6iNDOvQMv5AT24BJLfZwRDjbEDYddBESgy0sYe0xmcEej+ger2jnsR+TIzh91nHv//VfslgsmE6n/HXoE3wiIiIiIiIiIiLXmAI+ERERERERERGRa0wBn4iIiIiIiIiIyDWmgE9EREREREREROQaU8AnIiIiIiIiIiJyjSngExERERERERERucYU8ImIiIiIiIiIiFxjCvhERERERERERESuMQV8IiIiIiIiIiIi15gCPhERERERERERkWtMAZ+IiIiIiIiIiMg1poBPRERERERERETkGlPAJyIiIiIiIiIico0p4BMREREREREREbnGFPCJiIiIiIiIiIhcYwr4RERERERERERErjEFfCIiIiIiIiIiIteYAj4REREREREREZFrTAGfiIiIiIiIiIjINaaAT0RERERERERE5BpTwCciIiIiIiIiInKNKeATERERERERERG5xkyMMf5VD1oul8xmM+b/x/+IwauG0MDmdcLosMPX0FWW4e3I8lPH+HYHAWIANzHENkIAkxhwENtI+crS1g6Aqkypm4R5WbBqUz5eD/D9IeS2v9X9rKPylk82CScl+AjvTqGwkScbA8BOBkd54EVpWTSwm4Mz8Nk68sl6y35WcG/smKaw6WCcwLKF8ypy1XS8N8uwBl6XgdpHyi7QxsC9UcYsM9QhYoCygyZEag8+Riap5WhgOC0jgwR2M+ii4ckqUCSGwsG8DpxUNVVs2HEDcms5KBISCzHCIIEmQBv6BPbppqEJntvDgq/sGD5cwh9tHnMjHDNNMp76Cx4mB+zmjk0b+cP2e+xxh8Owz4aKxtQYLJFAYxqueIkj4b34VSwwcikr37KOFUOTc2rOGYYRN5MpK9+SYlnFiit7xVn4mAfm62zMhp2ww8PBlNQazqqWJngy2/ejM4Zl13CUFzhjGCaGuyPDOAFj+ucrbGQnDVgDhshB3uKjofSWylvena559+1zymVKWaXs3dhgU8iOLLGLlM8NyTCQHViqV4H82OBmKfZwRNw0dC+2bJ8bVlcFV5sBDx5cEgMYC8Vtg52lmGmO2RvT/eiE9WPIdwK+NFTrhPFRS/AQWiivMnbea0n/xn2YjqGs4eSScLYhlh32aAQxYr7xdj9Jyor4k6eYownxaks42+K+eAyP7sHz17DcwMEMzhcQIqQJ8XINVYe5MYXDHQDi3VvEvT3sH30P3r5LzHNMCPD6rH8QoP1vfk79GpJhpF5Y8ln4PLpP9h3u1hgzzsFZ4vma7sUGAqTv7lD/ZE72zhjz4ID4/BJCxLx9AwY5JAkA4Z2HsLuL/egj4r/+EfN/tWE+H7Ksc2KEl9shi9bxrHTcHXjuDOs3c7CmDo5lkwLwusrw0fBwvGWUdozSlsmoYjRrePpsl22XcHdvwc7tCjcAO7CEOtDO+0fdzlOsjZTb/nx7d0uquWN+OWQyrimrlLZ1OBvYNBmfLic4Eymcx5mINZHdoqbuHOs2pUg8hev404sdnmwcj8aeadrxdJux7uBbuxV1sAyd57xOiRgWraWNhnfHFQPnKRLPjemaNPHUdcLpZsQw6fj51ZRVZ9lJPQDHRc3Dgzk/enXEH57l3BrAt/fWVN5RekuMhudlyiQJvDdd88FyzGdbxzvjjncmaz7bjNjPGi6blMebjFtFxzAJfLTO2HYwTPr6VnnYdob7I89FbdnJIm2AB6OGylt8NFw2jsxGfDQ83VpSC2+POr57fI4xkcvtgDZYHq+H+GjoIly1lk0HRT+9cQYKF4mx//fQRQJQ2MCqc0wSzzgJnNYJ684ycH3772cdqY3sZi27RQXA2XbQf60ztt7yqnQMkv5ZbhSeyltWneH+sGXrLaXvB3cdDDHCUd6x7BwhwtOtoQ3w7iTyi2W/FjwYwTQN5DbyL15Z3p4abhSByhsuG8NhHtl6Q24jzsBVa3g0bvnGwSXvz3f4ySIHYNUazqtAag3HA4j05/nBBfxp+QyLpQgDEhw5KZ+5T7nt73O3GPGHzfe5rD5hmt8B4A5f5EGyx2Vbc284ZJAY5rXnrKk5MafkseDCvGA/3mYUB9Sm4R8cHXJWwfNNy36eUHaRf1n/t2zac3bzB/zt9DtcNg2zNKUOgY3vqGPH1OYE+rUzxMhRkZNYeLLZsqHCG880jgB44j7Bx5bDeJetWQOwG/b4xPyINmx5234bgIW5pGbLkBlLThmYGbf9XTye0tTsM6GNgQ0VORnvjces2sC69WxDS0vHyOREIm0MGGOYuJSv7WW0AX46r7nyJZd2DsBb3GIettSm4dy8wBrHsb/Ln27/3/yHR/8Js8zw8bLlD5t/jjGW8+Wf49yUvdG7lO0l0/wOX4rf5pl7yiqc4kxKHdbsurvc9ff40P6EMfv8xuAd2hB5XC7JSXlpX/L15CHHQ8fPFls+MD+mjVsuNh8xzPb5YvLbRBN4zvv8ivk1bg5TVm1glFg+2WwIRL6xM+HV1nPZ1nxnf8SqjVgDme33Lj++2nKY5XznwHFS9cvBNIXXZb9XmGb9eJ/Xnk/aC+b2lHfC25+3W4JhGxs+MT9mXj+h8xV7w7f5Br/OE/OUkgW5mXDX32MnyfExsg4t21gzNQWP7RMexYdM04R/Uf0eAF81f4uxzXDG4Izp90Ltho0puWX26GLg3VnBfg6VNzxedlQ+UAdPYixf2s0A+NFlycAlbHzHR+Z9yjgnNUPeCV/h3mBEYiGzhkECv7iqeGXO+bs7d/jpvOSdyYBB0rdRG+B16dnNHesmcDSwLNtI1UXGmWWSgg9wUQcMhgcTSxv6WvViE1i2HYWzxAhnTcU0ycitpQ2RT8IJu2GH3Dg+tp+Qxpz9cMiBG9HGwGOe8nj7R+wN3mHf3CeLGcEEAoGdMCMQaU3L2qwo4pBH6SFb79nNUt6aGO4PA4vOcloZmhD5dNnfy3/3vpdtJEQYJQYfIXkzNnILXYT9HPbzyMcrw34OX501vL/MWLSGwkUK1++pDvN+X9pGWLYGZ2AvCyxaSxPgpIRbA3gw6thJO3w0WBOZNwkbbwnRcGfQYE1klHTcmqyZjGs+Ptnjo9WIq9ayn3mqYDirLTeKQGoiT7aOVQv3RpGj3LNoLY/Xrr9+HvmVnQ1PNgOOi4Y2WP78KufJKjBKDTuZ4aqJ+AjLxvPezNE/BdQeSh9pPJyULU0I3BxkZM6wmxlK38+lszJyNOiPOS0jT8sNJTUjCi7snCIMeDvf5f7EUfnIwBn28siTNexkhgcjz7K1FC5SB8PTTd/+R0X/9bSET9c1hXV8fT/BR4MzkcobPl11nDU1X50NOShgkkQWrWGYwMdL2MsNtwaBndTzskr4yTzw5/VTRnHE7x4e8e64pQqWH19ZXm467o4T0jfzwse+HpxVgaqLPJw62gCfLFuedJdszZoiDpnGMUObUlhHEwLj1JFawyixFK6fF5k1vCobTuOCc/OCnCFfMA8Zp45XVUlLRyDy24e7+AgfLVqetQsyElISnLE4DDtZio+w6TpuDDJyZ/jZckVNw71sh9fNlkhgzw0ZJBYf4f7YcVlHPtuWDG3Cud/QmhYXHTeTKT5GPoyfMowTsphzO5kxSi0Gw7bzfW2Jnp00I7OGHzQfkZCzE3Z4Zj8kNxOKOOIw7JMZx06WcjRwHBXwagvOwo0CqmA4Kfu18PmmZj9P39Q4yJxh3Qb2c8tpGWhjxAJ3x47K97U4RnhZb8mNY5pm3B46bg7hooZtB9b0+6FNBzcGhlfbwLz2ZNbiY2TTedah4e5gSGb7Nf9Tf8oxe/zaYUETDN+/2DAwCaPE8WH7mptmn/dmOZk1bLrIWenZdJ4ydgxMv0dfhpqZ6/cpr8OC2tTUlAzjhFEcUJiMOnZUpsLFhLfyGS/rLT/ne8zcbTwtVVhwg0eM44gLe8GteMxOmhFj5HiQMErhh5cl21hz4p5zy9/lv39rxraD55t+Hl5Unu/5P2bTnfE19zukJOylOcPE8Wm55BPzY74Qf4Ub+YCLpqaOnoVZMokTXrjPuGw/ZZjs8+vuOzya9fv8i7rvr9T0fTDOLKME5nWk8ZFbI8tlHXmxrfiHdwuWneHZpu+LdRu5qDpehDn7TJgkKYk1ZLZfU0+rmnvjgqGDJ+uWxBgOioRBAudVYNV6YoS745THq5pRknBUOI4H8GTd7xdvDi27WeSTFVxWgUDk5tCxbiObNrKbW96b9bUi0q9lF3Vf69sAtwaBTWc4qfo9waaD19uOq67GGcuDUcEsM0zSfm8/TCL7WeSqNRzlgV8s+/GaWsN+YdjN+jE4b2DTwjQzTNNIbmGUBHw0JCYyTQMvy4TLxlD5yL1RJDH9vnreGEZJ/3zTJNBFw1VjOCoCW29Yt4aDPHBaW+YNfHe/5bNtigV20sBh3vKTRf75+uQM5K7vw2kaaILhvDbsZP16AbBsLbmNTFLPLO3IrMeayKuy4KhoeFXmvL9KmaZw1fT9W3nzpp8Ck9Sym/fZS+YMt4f9+8q2g9T2+/dl27+z3Bv1tWDg+nVn2/V9c9VEpmk/z3IHF1Wf/fS1CApnGKX9/qwJhk9XnrsjRwQ+XnZcNBVvj4cktq8pk9RwcxD4wqTCEHldZexlHREovWWaegyRt/ev2D3Y0jWW738y47/3J/9nFosF0+mUvw59gk9EREREREREROQaU8AnIiIiIiIiIiJyjSngExERERERERERucYU8ImIiIiIiIiIiFxjCvhERERERERERESuMQV8IiIiIiIiIiIi15gCPhERERERERERkWtMAZ+IiIiIiIiIiMg1poBPRERERERERETkGlPAJyIiIiIiIiIico0p4BMREREREREREbnGFPCJiIiIiIiIiIhcYwr4RERERERERERErjEFfCIiIiIiIiIiIteYAj4REREREREREZFrTAGfiIiIiIiIiIjINaaAT0RERERERERE5BpTwCciIiIiIiIiInKNKeATERERERERERG5xhTwiYiIiIiIiIiIXGMK+ERERERERERERK4xBXwiIiIiIiIiIiLXmIkxxr/qQcvlktlsxn/+5f+Ud8aGzAaebQu23rDqDAB3Bp7CBXbSll+sBjzdGFJr+PK0xRpwJpLb2B9bZmQ2YoGDvKWLhrM6ZdMZPlwafISv7EQyG+mioYswdJEQYS/raILlWZkQIuykkdRGChvYektiwJhI5S0bb9jPPE0wPNs6drKIMzBvDKMkspMGChv5YJVwaxA4qSxP14Gd3LCfwyiBu4OWvazlg9WAJhi2HlatofT9/TyaRI4Lz3ntqELfFiMXmaWeWdoxSTsu64x1Z6mC5SDrf1Z7y8Y7DvOa/UFF0zmumpxVmzBNW3w0LNoEHw2v6wSAm0UHwLazFC7QBEuIUAXDLA1kNmDpnz8xkXXnPm/3naxhmjdYExmkLVWX8Hw1Zr+ocSawNy4ZTyu264yX8ymrNsVHw83RFmsiZZuQucDNwwVNnVBWKZNxTTboWMwHtK3DmMjhjTXpNOJLsBn40rC6zIkRZkcVg0cZ0Uc273t8a0iLgE0j23mKMZF85Kk3js0mZzhsMCayWhZYF5mvB6zalBANTbCMko6I4Xi0YV4WXNY5k7TlwcEVl6sh719NuTWoyJ1nf1RSFC1t62haR+cdifOcrMdsO4ePhldVRoiwm3nWneW0dkyTyF7W0QZDFSyTxANwViefj8+rxnw+V9oIBsgd1B4mKaSmH8vz1lJ5eLWFykduDS17eeTJGtZtpA2RUWqxQBMiBjgaWAoXqX0/L2ofGSaGO8OAM5Gr1vbXs5FVZ8gsrDtD5SO7GRQOmgCpAWP6e2mjYdOBMxAjBGDbGeZNPyfvjfl8HO9lni/vLphXOakN1N5RecfGO15XCQe5Z5p0XDYJJ3XCRd3Prf2sLzNNgMvG8LqEcQrTtL8nH+FW4TkuGn54NeCqMTgDdYgcF/3vS2/YdpHP1p6TZs1bgyk3h5bjIjJOAqU3bDrDbha5N6zZzRuWTYo1MEpaQjRMspbd8ZZtlWFN5OaDJdt5ysuzKbcOl4wOW8qLBN9Zdt5p2TwzdK3r+7JxFMOWYtfjBrB+nrBaFhgbme2WrK4KjIkcvFPSXvXjfDhpyKYBm8LFpwWXqxEXVcGt8ZrpuKKqUso2wZnIq/UIgK/cOyWfdHSVpd4mLFYDnq0m3Bqv2Z2UFKOW0QMIdaB6bQkdFLsBk4GxkBxltCcNBIgBQg2hNSzOC7ZVxqv1iI/XA0pvqIJh24GPhrtDz42irzWFDQAcFBWDtKNsEwZpx9H+iiQLdI1ltSwo25TWW1LXjz8f+7F/uh2yaBMqb1l3loO8Y9U6Av3/Vdp6SxNgP/MkFhITeFGmvK4s2y5ybwSjJLCXeQyRZZvQRtjL+jp6a7xmXWe8rgqGzmMN7BcVxkT2JlsOvlDj15HNWcLosCPZtyT3pnTPV7jjId2zNW6a9JMgc9AFzDAlrhv8ZUvsIqGB6N/Mk2NHN/d9HXNQXjpiMFgXWMyHxAiTaYVLAjaBrrbECNZFNqucF1cTnImMspZNk1IkntNywH5eMcxaVnVG7R1XTcZ5k5Db2I9b5/ni/iXGwOV2QJF0+GDZdgl39xasNgWn2wGLNiW3gfM65aN1wjCBt0cNACdVyovSclFHjgrDvaHnorG0oa9LV43Bx0gb4KKK3BgaMmvYzyPLFl5sofGRygecMeTOcFhYFk1kNzcMXOSDRWAns1w1gdwZ3psZTis4KyNvTQw+GjZdf43aR5wxjFMoO3hddgwSizP92NkvDJsWnm8aFqGkoeOdYpc7I8d5FXixrVnEEovhyl7xjewezhh+Ur3i1Dxhjzu8Cu9jsXyBX2NlVrzmEybmiFGckeAoTcnT9geU7ZzUjTguvsReuMG5ecE6nFF1V8QYCLHlsHiPVfeaNpQAdL6k7dYYY8mSKdamJDbjLfcdijjgqf0FO9xiJ+zwwn5KS8mLxb8hxpbx4G06XzLMDpgkx2z8BWfLHzAZPuJb6T/gM/shBktqCmy0ZAzYDbsMTMKfxX/NpnnNMD1g4m5QxSW5GZOYHItjG+ccx4fctft9vU4cL+stADtJztA5mhCoQ2DoHHUIXHRb1mbDMXs00fPYfogzKTf8HYYm/3wdcxhSa5kkCXfG/di5PYTnG3AWbg4gs5HKG+4P+z3e0Hn285qPVmM+WCUULjJN+zXlw5Xhw0XFLE05KBzLNrCfW44K2HrDpytP4Qz7heEgh1kaeFlaRgncGXQ8KxMqD/tZ5OGopgmWLsJb4w3bLuGsztl0joHzRAyvqoRJEvju0cXnzxSjYd2kDNKOm8cLri6HlG3K/mzDaK9hfjLkajMgRHA2UneOvWHJ0YM13bavuzZ5U2O9YXjkcROLOyzoXpa4GwX24WF/saYjvryi/niLG/bjPHYRO3HEJmCHDpNaYt3vJ8wgwUxzmp8vwUL2hSlx2wIQ5jXJgxnhdA2Afe8YsoT45BzSfq3yz1cAJF84AGeJV1voArHx2FkBsyFkCVhDv3GewEcv3iz0OZQN3NqHGwfQtJAkkKXw8jXkGXgPLy/64+8ew8tzwvM5YV7j9gti2dI8azFZv/7YFNJ7BfbeHgwzWJWEZ1cQImaYYmYFDHKoW7h/DKsttB3M15C4/p7mG2IXMMOMuKnBGMzNHeh8f79v3YIQ4GoJZ0vCyYrmRUsys7ibQ2LTt23ctJSfeLKDSH1qMBayvUj52nJxNmIyrimrlCJvidFwvhgxyhrS1LP/oKQ8d5ydTdjb3ZAPOy5PR6Rph3ORy+UQHyx3b8/JdwO+hPVFzuVyyM64JEkC2aDDuki9TVivcqaziumjgCks5acdyRCSfUesAnZo8QvPy5+NybKOnRsVyQyaS4idoVylnM4njPOag5sb0p1I7GDxPKduEnYPtrhBv/dyOdiBYfPU4NLI8G0LiSWsO9xuhr270/f/ZEDzB09o55DuAgG6FaQHhthG/AbcAExusOMEkzuaJxXNwjL+aoqfN2yfGtJxYPidXWLdYQYp7Ydz/CLixgY7snQXHpP0G4LtC0s6DHSVfXOvAZeDcbA9TcjGHV1p6VpHPuyotwmvLyYs64zSJ6w7x53hlv1RycVmwPPtkDb07wXTtOM3v/KM4q4hbPo+qa8s44dAYrCjBFMk+IsKO8sAqH5Rkj9IcW/vw6Zm+7057daS7wZMAm5k8auAm1jM0BEWHd0qkr9dEFYtFz9KMCYSoyEEw2SvJj8CkxoWH1rWq4K6TT7fD/3lWNouM5brgrpL2JtsGE0bXN7vH1evc9abnIOjNZNvZoRVi194uhU0G0daBLq679umdFgXubwY8Wo9YpK2fOFXzkmPU5oXLd0WyquM7TajbBNmo4okCRgb8Z0lBMN4p8amsZ8fNyyxfrOHv4hUywSXBMbvgLs5onu2pruK5Pf68y+e5+w+rHEzR3vmsUU/tMpXlsHNQPpohn+5JpYBt5dib04IZxtMYjE3prCqPh83DDPi2RqzO4Sm68fsxRZ/UoGB5O4IuoA/q7D7OXZW4J8vcQ928E+uWP4C8lm/Z6/OLNUmJR+0ZNNAdtTvCxlm+MeXtK870kMHie3rZQA7y7D39qj/zQvS4xTy/v07LBrCymMHFlNYqicdMUK9SsgGnuANxX7g8klBkgQG05auNlxdDllWOTujihgMSeJJkkA+aLEJhA6GNwPla8tnz3epfMJOXnN8Y0k+C7iJwY5dX3uB7nVL7MAWECrYnicUs45kAsunKVXZv0snScCYiEsCk7sdbj/F3ZnCqIDF9pdrwtv3oOvg9KKvw7uT/sViU8JoAJMRvHgNqxLyFA52+vXgYtmfJ7Hw3j3iwR5msezXjjyDzRashfef9DW7C309twYe3Ybluu/fxbZ/tiwhXmz6NeubD+Bovz9H59+sU0NYrYk/fkJY1NiDIcYaYt31xztLXNW0TyvquaUp+0xisNeR30v7c4T4+VpsEoNJLfbdI+Lpkjgv6c76NdeXkN1KcPdm/TqVJZAmsNyAc30bvrwknG+wj476Nnt+Bl97RDzYJ+7tQZJgzs8hccSdXbAW8+wpcTyBUf/ux2bD+oNP2Pkb/1sWiwXT6ZS/Dn2C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0p4BMREREREREREbnGFPCJiIiIiIiIiIhcYwr4RERERERERERErjEFfCIiIiIiIiIiIteYiTHGv+pBy+WS2WzG//1r/zu+sduy7RLO6pzURHayhso7Mht4dHTJeKem3ibUVYIxkel+TVtZ5pdDptOK0WFLaKBeJZ+f/+JyxLrJeLIecVzUHA63jIc1o1lDMgysTzNeXMwYpS1tsGTOU3cJyyZjkHSUXUJiA5OsYdVkfLIaMUo8d4ZbQjQUiWfZZDzdFDzeJCxbGCaGgzywbA3nFVw1ER8jF3XLIpTcyibs545BAg9GkY9Whssq8LqpSDC8NR5QONjNYdnCh4uGbegY2oTdLGUvN7QBjgcwb2Cawqbrn/ewgMrDvO6Pzyy8KsEHeGcKQxfw0bDqDJ+uYJDATgbOwI0iUNjAsnO0AYyBJhgaDxcNbFqYZjCvIydlSxsCq1hRmIy9NGc3d5yWLZ/5M7ZmBcAwTjhgl1mSAvCBf8klz0nIKRgzijP2mZEayyhJWLYNJ+aC3bBDIDJzOdvQkWJ5MC7IHPxssSU3jnujnG0XmaSGm0NYtYZlG6l9ZDc3/Pp+wyzt2HQJe3mDMwGAzAWOZyvSNLDdZsQIo1FDmnc8fbnLOG84vLGmaywvTnZwNpAnHefbIZOsoekc37/YoQqGr8823Bht+wlgIs9XY1IbaILDmcgoaUlt+Pz3qQtUXcLuoCRJAqNJTTr0dKUlm/Z/t3hVkBcdSR6Ynw0p21+O59QG5mVB5jxf/jtXdBeezUlCkgeSIrB4XVAMWyZvR7p5YHueECO4JDD9miMGuPwzQ1mlHN7fkN1KCCuPGfT5/Ms/LfjXz49JbWSSeAIwSTrGacuqzdh2jtQGUttPdWcCizal8pYv7S442w6IGAyRiCGznjb05364f8V0r+Lk5RQfDZNBTdM6rInMdkuMiXz6Yp+T7YAP1n0NaKPh7qBl6AKpDRTO40wktYFB2nHreEE69NgU0h1DcndEXNXYOztgDa/+8ZK2cxy/uyG9kWG/9YD4yQntx0u2L/r+PdpdM9pvGHxrijmaEk8W1D9dYRJI7+SYzGFuTKHI8D95yeUPLSEYNtuMQdGS5R2rZcHr9YhVm+JM/+yJCbxzeMliM+B0O+R1lWEN7GcNo7SjC5bKOw6Kkp/MZ1TB4AykJlIHw17WkdrIVZOwl3WcNwk+GkKEq9byrd0t+0VF4jzfO93HmchXdlbcvzHn5ekMZwOtt3yymnCY12Qu4ENfs6rO8Xg9ZNFZChsZuEjhApW3nNWOOsBpBaPE8KfnWzLraENg6BIOBglvT+Ar04qHsyXWRG4+WJLfcZhJhhllAMRFBUB3UlOfG9ZXOVfrAU3nuGpynAkcj7bEaHA2cHC0pq0ds4cdyYMxcVFhRhn+oiI2Ab+IZA9yzP/872Oev4QYicdHmBeviN//EHM4Jv6d7xIPDrE//RlxNMS8eAV5TnjnIcZ3mJ++D8/PaX8xx44sfuFJjjLszQnt+5dcfZDyi5cHpDZwNNpyUQ64MV0D8P1XR/BmPjgTeV1lTFLPB6uMSdKPVWcikyRwe9DgTGSaNSybjPO6nyO5i9waVLwqc5pgMUT+bN7P72na1/vHy5ZB0s+ZLkQqH5iHvsbs2iHr0LA1JW+le2y959xvmJkBb00Knq0buhiYpSnGwOPmktKUfDm9zbr1zLKE3BkAzqqWSZJQJIYHY8Mw6deOn1x6Np3n5jBl1QZujxwDZ/hs7cmswRoIb1b6TRfIrCUSmaaWJvRrw26W8qqq2EkzCmfwAXZzy81hf/6rtuH+eMDrbcurcMWxnXFUpNwbG55vIp+st6TG8o29Ic5A/eaCZ2Vf76eZIbVQe3iy6hgklv3CsGwiIULZRVZdR2oszvbPm1lDavtjLVAH+GxdM3SO3Fm6EPnd2/1zfbpJGCWRkYtcNoZlC5F+HZ1l8NVZw2mdsu4MiYGnG3i19YxTy7szwySJONPf82cbx1kVuDsydNGw6SLHBUySyIvSsm77v3ux9eznjt3cULhIZuGi7vcTN4rAwAV+sXT82eWWFIs1hhAje1nGLLf4CC83DQdFyld2DRe1IbORWQpthGcb2MkMkzTywSLyclsTiWTW8SJcMooDDJaDZMA0c0A//wPw6ariwbjAGSh95Kr2pNbwqtlS0/BOsUvu+to0zQwDZ/jTizUjl3JvlHFQwHERGbjASeVYtYaDPNJGaAPspJFPN/1xN4qAM/CqsgxcZCeN5Dby86UlAvsZvNjCeeWZZpZZZlg0kasmcG/s8KHvW2dg2UROq5ovzAqerjt8jOwXCV+YGZ5uYN32ezNnDB9sr7i0p9yL99hJMwbOcjQwfLBoeBWuuGF2KJxlnDpOq4aTOOfXJjf4i+WcqSnYSTM2nWcvT/movALgi6Md/qT8jCf195hlt7nFe+QxozQVd+0+69DyC/4Ma1JyM2blT1hUz7A2oWrOeHf6D3CkBDzjOGMchwxtykfmMR/O/wkGh7EZzg5o2nMOp99m5PZ5tfkRqRsyzA7pwpbcTSnbS6xNKNwubdhytX1M56+YDd8jcQMArElZVS8IsSNxBVVzSfArivw2zmZEApkbEWPAx447+Te5He4wciltCJxyRR5zXtrHvFh/H2cLDodfZMYNjsMhS7PBYniv2P98l3Bn5Bglb+at78eQj5HzKpI5w7oJHA8t90YQI7y/hKHr97+zNPJkY3ixCZ/XtaqLTDOLMVD7SBcgElm1nrenKasWPl2XTFzKILF8XM1pTcsuU24VBTeHlsbDZR1JLIzT/ryFg4O8r5HWwCjp99YDBw9Hno23vK4M74w9A+d5U3bYdpar1lEFw7br68jzTSR3htpHZllfl0ZJ5Krp9/KTFI6Kfm742O/DN13k6dozTS3fOYgsWsvHK9jNDPMmsmkDN4eWwvV/e1r2+8l3ppb9PFJ6w5+fe37evWBrlozjDkdxv1/TXMrKt/yE73NZfszh8IsUZkoac67iSyyWJpY03ZKynQOQuIIi2WGY7FOYKSfVT6nbBbfG32TILik5acxY2HPW4RSAsr1kXb/i5uRbzLjBeXjMonrG8fDLpGbIyp/gY0tuxxR2xlX3jBgDw2SfA+6xH3a5MxgCcFm3BCKPeUrFmtvhLSam4EP7IW+HR+TG8cf+X3G1fcztya/yFb7ORVhzN51x3lZc2EvGYUJKwsAklLHj0WjMpgs0PjJOHQ8m9vM6vu0Mr8vAVdMxShyLpuNlvKQ1Df+Dvfs8WXn+bftD7od3ObUneNMxjBMAZmFGpO+PpV19/hyHA8OmhSfrip0s5dcOHT72n5Y5zD2L1vKitEySiDH9WNh05s0+JLL1fT1/se1r2VXtuTlM2C8MtYcbg4glsuoMO2nk/rDBR8On24zTyvBo7PnehSXGSOUjhTMYY2h8v+/4oHlNYxp+tbhPiPBReUVOyq8fTPhs5Wlj5N7YsZvBz+eBT+o5YzPg3Fyy4IxfsV9l4RsWrBnEnDN7Ss6Ajo737B0KZ3lZb3nqHjOIU7KYsTUrdsIBD7IdztuaP2n/v3S+5O3Bb3IeH9OGkgf2W2zMgg8W/4zx4B7OJNTdijyZsJ+9QxpzjsINHI6P7U85Lz/A2ZwimXHDfRFPyzKecINH1KbiIn7GvHzMO8Pf5jAcUFJzYp+wF28C8NXiJud1w/vmA9KYM4m7tKZhFmakxnFiTtkJO+SkfOY+Zd59xk5yl3v+Iblx1NFzYS8BWHGBMylfN1/gzjhhP+/f1zddP86WTeDT9pJ7yS4HRcJF7dnJLF/Z6fu+CobERKyB+0PPftay6hyXTYI1kdTAft4So2HdWY6Lhk2X0MX+/X/rLRdNwt1Bw43hFmf796ks6QjR0HhH0zka7zgpB2y9xRqofT/u7gxrnm9zChfYdI5VZwgY5k0/xq5aw5NVoAmB++N+bztv4pucod+jZQ7uDqFwEQPMG4Mx/Zh+sjEcFZAY6CKkFkauf+e8aBzbDt4Zd3y8TjitYJIaBi5yd+h5tnVE4PYgMEs9687io8FHGLr+nXbrLS+rhJHr9x+pAfemPcdJ4HmZcNUYUhtZtbBu+5wkxr72/2g15zgZk1rLUeG4M4ImwKstjNN+3RgmhsOirxkvt57H5ZI9N+TmMOOoMLzcBl5ua2ZpSgDemjjuDPt3h8pbTmvDp6v+nm4N+331d/YanmwzPln197LpwpuanzDNDJWP7Gb92nF/2HBeJzzdNvzvP/7PWCwWTKdT/jr0CT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0p4BMREREREREREbnGFPCJiIiIiIiIiIhcYybGGP+qBy2XS2azGf/FV/5THo4Mz8uMndQD4KPh7rBkmHRsu4SDYcnz1ZiLJuPucMusqNk2KWdVwW7eECOs2pT9oube8ZyudXhvmO7X/Pn7N3m2LVh1fQ552Rgua1i1kU83W17bMyqz5sjf5nY6Ya9IKLvAqvUUznI0cIwTg4+QWrg39Oxmnp205azOWHWWkQtUwdIGQ24jJ5Vl3Rnem3Qc5C2ZDVgDH68LNp1l0ULlDZGIM4aLOrJsPKPEsukCy7bjPC4pYkFLB0AgUNmSrVkR8Nz1D0iN49Rc0NLgSADYmiUWxyTsEglkMWdsBqzYYKJlxwxZx5rCZACs2HBqnpOaglnYZ8aY3SRj0bU8M8+5DJ8xc7f5hnuX1BgqHwhEcmtJrGGUWjILMULpIwaYZoZf3esYJZ7KW4YusOocbTCkNvJoumaa17Sh75MYDVWXcP/GnMlbnugjya0BdAGswR6O4O3b8NFzwryELhBWLe7OBHN7F5oOViVxURG3LWZ3gPnyfZhN4NPn+J+8pPykpVqmWBuJEV6dzTgtByxbRxct57XjIPc4E2mD4XmZYE0/VtsA74xbZmnHwHUs2xRnIqmNjJKWW7tLNmX++RjtAhwXDTt5wzhraLyj85Ztl1AknuPZihgNedFxdjkmc54863h8sUPpHc5E1p1j6AJNsLTRsJe1LNoEZyJfObjEB8PJekzlHV88PmcwamiqhKvlkJPNkHHaktjA3rhkulexWWSkmWf36xGTWprnDYvnOXWTMBw2nM9HXJYDAG5PVzgX2FYZw6Lpx1WVcVXnlF3CtnO8qlJOKsurEs4rz1HhuD2ErTecV5FxCpk1dDFykPdzp+zgZQlnpefu2PGP7iwpnCdxgcx5FlXOVZPhTOTGaMt0WDEcN7w42SFxntQGqi7BB8O0qPHBsmlSisRzsL+m2O1IRtBcwScfH7DtEqZ5wzhvOLy/ZnuR8smrPf74Ykrj4es7FV00fP34nHWV8f58RhMse1nLNGsZpS03DpaMb3esXyRcXI45PFzRNY7RYcPwO7vELlD/aEF67CCx2EmGOZrAnSPIM2g72GxhvoYbe2AtlBUMCigr4s+eE6uO6CMmd2AN6x/WXF0MyLOO+WrA6WZIkfTP70zgxt6K4ayl2TqWi4K9oy0uCySTNwU5AeMMoYy0a3A5pAeW5jQQasPwCykkllh77MEQsz+GUQF1C+8+IDx6BKsV9tkz4mgEeY45PYPzOfGjV5Q/WnP6dMzz5YSdvGF3vMUHSwwG5wIXqyGJCwBkzjMa1Ky3BUdHS5I8ku5E0nsD4qqhPfNED6EfZvjGku8GsLD4LKMsM9K0I0aDD5Y86xjv1xgL6/OMqk5pW8eyzjmcbDAmMt2rmJ8PicEQI0xnFdYFgre0jaPrLMNxQwyG4VFHdqevhe3LBrfrsLOM7mWJmzhMZoldxCQGM0gx+yO4tQ83j4jWYryHs8v+5nenxNkUmpa4s4NZLjGffEb85IS4qPrjjyfEZQWtJ1YdZpxBF/Cvt9hRgr09Y/37Z2R7YHOL3wSMhVc/H7Oqcu7dnVOtE8oyYzSuWS4LAMajmrOrMRdlwapLGDrPMOlIbaANlss6p42GW4OSVZt+Pr82ZY6Phsx5dne3tI1jvhrw6WLKf/0qZ9NG9guDMxCBZRPZdpFJakksFA6GiWHbRe6NIqU3VB62ncHHyDSFTWeofeSk9JRdYL9IaENkXnfU0fPuZEBq4fmmY5w6BokhtXB7CCMXaWO/rr4sLU2IJMbwbON5Vm65lQ8pkv78O5nltPIs24ZJkpI7i4+R07oCwBmLBZaxwmL48mSHLkQ+2CxwOG5mQ1ZdxyRJGCSWed1RhQ6DYZamDBLLIDFs2sii6Rgljpf1lk/tBxgs33Zf5VW75sKecRVfMi8f40PFwehLVH5O4XaZ2CM24ZzL6jGz4i5Te7Mfe7EiEkhMziwckMeclIS5nWOxpDGjNhWBwJ14zHFRcFm3zMOWK3vFjXhEgqGOnuNswCx3xBipPfgYGaVvnr0J/Nv2h3w6/69xboSzA/aGj7AmxWI5NG8xDmNSEtZmy6U94a3wDhOXUjjLWVMDkBtHHT2HWU5qDWUXcMYwzSw+wpPNFmMMY5syTh2FMyzbwKptmaQpA2fZdp7DQULjIz5CiDBKDY2P7OSGEMFHOC8D08ziDDQhMssMexkcFYHKG1adIbdwVhs+XXUUznJn1N/HKIn8fB5IrOHOyHJ/5Fm0/b6jcJHCRtZv9oaHuacOhr2sY5J0DJN+77XtEj5YDfhwZcgsvD2O3Cxa9vKGvUFJ3Sbsjkuc7dfMLPHMdrdcXoyYjGumdxpCC7GDdNdgRxa7W+AvKpoTj8vBZOAmjthFCOBuDpn/UcXV1YDbX1rhSzh9MuZ0M2J/UHLzwZKrkwLnItObNfn9jO68oTk35MeQ3BwQy5burMWkhuTuCBKLmQ2o//g121PH5D1Ivn6zr/ujAvZm8IuntI8X2HGCu7fT7882NeatY+g823/6mOcf7zAa1By+W5J9cQesIdZdv//qIrGLJN+8TfzKu5CmxN1dzGoFdQWDATEvMKenmKtFvxZua5gMiTeOMHX9y5cEawk3b0IIYC2mbTB/+hfEX/0GMS+wH30MP/4EDqdwtNcPoM2W+OgtSDPMyeu+Hqcp5vUpzJf9mpyl8Nkr4sUGM0gJ85KwaolNwK8i0UMyMcQu0i4gmfRr0cev9zkcbnE20HnHeFjRtgkXmwFdtHTBsm4THkxXOBt4vRmxahOmactVk/F4k/Hp2nBQwBcmDdbASZWy9QYLBODOoMOZyLazXDSOs9pwmEfuDltuD0t28pplnfHRasxZ7QjANAl8Y3fJVZNzWqWfN99B3nJ/uqJsE9ZthjOBzPV7iMY7Ku/w0bLtHJO0pQ2W3AX2BiXTYYUx4L3Fe8to3PdLXSVsq4zZpCRGw2ab4YOlbBNSF1g1GY23bLqENlgOi4rMBc7KglnWsDeo2DYpxkSyxNN5R550DPKWVZmTOU+IhlWdsT8qKYqWfNBS7AeqC8vp6ZSrOudguGU0bEgzj0sD1aZ/7tmtmq6CxemAi9UQgMon7BYVg7xlW2VUncMa+Gg5Yd1ZYjQMk0AXYJgEnIl8ts2ovGEn7fcxpTe0se+nRQunVV+b3p7Am9cEDnPPReO4agxvjzsmieeySUhtpPSWyhtGSWA/697cl6UJlq03LFuDs+BM/19hI7O0f3/qIkzTQGICz8qMVQuztB8Tq9Zx1VpGSWToArO0o4uGqyahDoZpGii9oQkGHw0GWHb9HYcIHy8jo9RwewhHeX89a/q6uPWW1EYqb9jLPJkNjJP+Hd0aGLiOIvFYIsOsZVHlvK4KjouKZZuxn1cM0o5h0Xzet4OiwblIknoGOx0xwPKsYFtmhGiYTUqyoiMdBspFSts4kiRgbCQGw+RWAwG6CqyD7TzFd5bRXk1+YMD1E6lbRtq1xZhIMork91IwhuZ5Q/SQ7ln8KtCugWAwrn8vNAbarcV3lnKbMRg2TO53uN2U7Qcdp68mvFiNebYtGCaBL+wsGBX9XjLLOpIkk7dI2AAALxJJREFU4JLA6/MJp9shu3lF6gJXVU7pExZt8qYfIs5Ertr+vX2Wen6+THm1hYcTGLrIquv3UusOqg7GaZ8ZhAh7WX+vpe/PZQ3sZ5GnW4Oh3z+Nksgsjexl/Xvt0PnPx+KqdcxSzzDx+NivtZV3jJKOh7uLft1rUkI0DNKWuksYvXkXHI9rhkcdxoKbWWITiW3E7Saf75P9RUUoA27isLO8f9/YtsS238+GrccOHWZWYPK+DcLZBjPNMXsj2NRUP5zz+uMxw2HD7lc9YeNJjnLs8Zi4afp1Z9v27zzDlPbDJe0Crl4P6DrH/q01SQHJoWPzceTJsz0u6xyAm+MNd+4uyI8geXuKeXgMB3uQOJgv4HJJ+PgUUySYG7N+fTyZ97+/sQuLDf4Xr/HzfgyvnqdM7rSkxyl+3mEnDjNKMaMMypbyZ1t8bfo2G0SSqcEd5tB6zCgjzCvCJuCOcuKmxYxS7OGIWPW1wmSOuGkwg5TYBbrHS6pXcPF6ROsdr9Yjcue5vbOirFMWbct3fv//xmKxYDqd8tehT/CJiIiIiIiIiIhcYwr4RERERERERERErjEFfCIiIiIiIiIiIteYAj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2ZGGP8qx60XC6ZzWbMhl+i8VsAQuyIMZAmQwyWplsDgTQZY02KDzU+NMTY4UODswXGWJzNSNyAEFqabkmR7bOXPeBL8Wt8fW/Al6Yds9TjTMSaSOEChsj+oOLGwZIkCxgLxkTygzePYiE24Ov+29BCs05I8gDAZpFR1wkhGpIksKkyqi6hDRYfDPuDitmkxJhIVnQUuwGT9OcBiAFsCgQw2ZtGCf11TQImNZjMYhJD2Po3f2f6Y+uInSXEyhO7/n5t0eesYRv6c1iDyQyhCuABByaz+LkntGDcL/sieohdf+1Q99ewafz8PqM3+NZgXf8zk0SSAmwB7QJ8Y3FZIHqDTSO+7r+2219mv8ZC8IZyk9K2CU3n6ILFmEjZplxUOaOkI7WBgKHxliY42mAwQOE8qy7hrE65ai3bDgoHqQVLZNEa1h1UHsouclhYrIGX28CmDbQhsvUdkcg61qztmpYGg6Uya6q4pIsVMQYyO+Zb5lvcGqWcV542BBJjCBG2vqMl4GPA4zFYBiYhs47COQbOclm3rEODx9PQsbILAp6K/jq5GQPQUROjx5qUJqwZ2n2quKQJa6xJSUyOMykJeT8f4prz8kMMlt3BQ5qwpvEbEpsRQkfZzklcwSy/R8RzVX5G69eEUBJCzbC4R4gddXNKjB0Gg3UT8nSH9wa/w398+zZ3Bi2L1vGidJxXcNVEfIxc1C3b0LI0a7ZmxVV8ScRzmy/xKD3kqm2Ys6Y0JRZLR8cVL6n8gm17Tt1eUaR73Bh8lb+ZfZXvHsKNop8MbTBYA5kNWGDVOUKEi8bho8EYyG0kMZGBi9TBsPWGJvR9clr1Y2w/hybAsgVnwGBYNJEAHOSGLka2HSQGBonBGfARMhtxBjadIbX9z0KEnaz/eeWh9P3f72QRC4ySgOunCj6CATbeUtjI/WFNEyxb3//XBoOPkNr+3pvQn6sJMHCRwkaqYEjf3E8bDTeLjp205WWZ00ZIDay6vi36Nuov/sVJwyjpaILlvE6p3syX46Jl6DybLmHdWSKGy8biTN/uQxeogqXyljoYYjQEIDWR3EWWraX0hsxCBK6avs3XbeS0DJzUJRsqEhzF5wUM2uixGDyeHTfg9jBjlPbtaU3/deD6/nYmEjGs2vimfaDqYJr1z3BeR8ousJ9b2gCfrmsshi4GPH0tmiUpxhiWbUNqHIPEUXkPwE6WUPm+v3bzvuBVvj+ucObz/hskvLkf8/lY+MsFbdP148jH/h53MshsP75SC2X3y774y/HUhkhmDXWIrN6MxdyCs/2zpzZSeUPhIpmFNsAsjUySSBf7axtg6ALWgI+GRWsZushh3tJGQxsMk8RTBUsTLJOkY/Wmr52JzFJPbgMhGqyJrDuHM5FlmzBMAiPnSW1g1SWECOPEM0o6rpqMyyYh0M+51EbCm8aovKWNv3xOA0zTQOkNPhp20o5V50hNf9yidYyTQGYDm859Pj+2b+bS0AW2/i/HWXwzp3kzv/qLZhasiRjgVWXxsZ/zh3mgcJGh++V6ftkkn8+tNsLYRSap57xOaCMUNjJOAuvO0kXDjaJl0zlGiefxJqPyMEpgJ/U0wbDpLMb0/VO4fhxtvPl8LF81hmUTmWWGSF9HNl0/JooEdrP+fEMX2HT2L5d3ABIbmSWBVWfZekNu+9o2TQM7afv5WrjpUirf368FDosKZyOnZdGvq8DrOuUg62ijYdE6chs/r6t3hjX7RcWqSbmoc6Zpy/6gwppI0znytGOQdgyHzedzeLTfYHNYvujndVn2X4uipess2yojdZ4s60iSgHWRNPe0teN8PuJwb41LAuUmI808xbjDuEi9SjA2khaBbC9iUoNfRdq1wViweez3RPR7i7Dt90ZuZPGrQLeBwXs59u4O4ckl7asWX0M6M8Q3g9SOHHbgiLWHxNK9bjEJ2InDJAY/77Ajix0ltCcNvoTswGInCX7e4jeRZNcSu0hyPIBBStw0xE2LSQz2aAzHM5hvYJD1AyHPIEugbvoCNxnCagud739uLCw3kKcwG0PTQt1CYmHbQAjgQ18gEgedJ56viVWHnRUwzomLknC2xaQWe3MCIRJOVtg7OzDKCU8uMImFPCFebiF1mHEGVUesus/7FmuIZUfYBEITcSOLHfe10c87/PqXW3lfQ2gNwRu6xtK1jqpKMTYSfF/z0tRjbaSuExZlgY+GVZv1+7jY1/gi8ewNSybTimzoMS7icrDDN/vUgcXtF5jDMTgHkwEMCshS6Dp4U89J075N27Zv8ySBl2ewqcBaSCxxWfXtMMohRjBvinzr+/ZvO2i6Xy5IievbZFURr6q+zVIHrSdWXT+OQr8hCNtAqCN+A27Q7+W7jcEkEYKhWidUZYpzgbzoyCcdxsJ2nrJYDJiMK2I0ZEVHPvNU84TVsmA4bJjeaXATS30SqFcJbeMoy5Qs65gdVcQ37f2X7Z7vhs/fJXwN+aEh1BEC2JEhtpHYgR30/zapwe3nmHFGONviFx3G9fPP15DfeTM/Fh3Gmn6+DBL8aU23iuRvF8TNmzELhGVHbOPn8yqs+j4yqYE338cA6a0cUySEeUVsYj9PA9jhm/5qArEKEP/yncf0Y7OKuJklbPp5b94UTpvy+ff5vQS7WxBXNWHdXz+GSCgjyX6CGaX41xUmedMGucHOMgiR2AZi1R/TzwVwQ4OdJRhnqD5t6LaW0MFyMaDIW/Z/JWCPRoTzLbEJfZ1pA/Zw2F97XvZz2IfPx50Zpv2cnJf990VC7AKx7LCHQ0zqCGcb2pMGm785JjGYoSM2gbDxuInD7g+I64buvCFU4Mv+PTGZgM0tZugwzkCM+KuOUEdsZnBHOSaxtE+3tAtwOYQ302nw1TFxVffXqQLJzSFkDpO6vm82DeGiv287y/tnbHxfk6Cvi2WL2RtihhnhbA2Nx0xzumdrkptDzCjrr1F1/dixBjNM+2tMBrAqaT++whYWk1li/3qNyX/5ghpr//n1saafl6uGUIW+fgz7v42VxxQOY/m8DdJb/XH+ooHYrwOESOwidpZhJjlxUeHPGzB923fzfhMSWiBAumuwo34AdnNPe2Voq/774ZHHDgx2aDGTN/vguiOsPX4VSG+mmN0BNJ7Y+M/rb9x6YhvhzWOazL7p7/jmnRvcCPwGyouEcptiTKQYdHStZbEasG1SAoYi6ciTDmcjZ+t+LBaJZ3fc5yqbMqcNltQGDg9XuDSyWfT3mmYeYyLDg45k+qZW2v5+/nIs2qMRZjbo6+l0BMO8r895TpxNiNNZX3/zHLIMmgbKsv+3tVBVmLLs1znAXF3BpoTVpq/Bo2Ff569WfX3f1MRtgxnn4CzxcvP5WAjzqq8FeQJdIKxa/Cpgc4PfRJqFZTXPqZsEa/q1zAdL1SU4G9idlFgbSfOOZBCwrq8ptqDvY9vXruYK2q0jeIPvLDG+2eMngST1lJs+/zEGnAtsqwxjIs4G1vWbtnUBYyIxGso2ofIJhoiPhjb072TL1lF5SxUsQ9fvlZdtQhUM7s39r7p+3/zffX8Msd+DQ78/vaxh6/v3E4Nh2Zb8F8/+MxaLBdPplL8OfYJPRERERERERETkGlPAJyIiIiIiIiIico0p4BMREREREREREbnGFPCJiIiIiIiIiIhcYwr4RERERERERERErjEFfCIiIiIiIiIiIteYAj4REREREREREZFrTAGfiIiIiIiIiIjINaaAT0RERERERERE5BpTwCciIiIiIiIiInKNKeATERERERERERG5xhTwiYiIiIiIiIiIXGMK+ERERERERERERK4xBXwiIiIiIiIiIiLXmAI+ERERERERERGRa0wBn4iIiPz/2rv3WEuvuv7j77WeZ1/mXOfWzqWl0yutSqfWCuNobAhtejFprIAiGlIqqRGHJqXipUZaSIwo/gMK0cREMflZxVsxmiD6w7ZGU0BKaq2GEUZ+abH3aedc9tnPZa31/f2xnn1mxlZhpiNndufzSnbmnL2fZz/rWc/6ru/3WbPPOSIiIiIiMsW0wCciIiIiIiIiIjLFtMAnIiIiIiIiIiIyxbTAJyIiIiIiIiIiMsW0wCciIiIiIiIiIjLFtMAnIiIiIiIiIiIyxbTAJyIiIiIiIiIiMsWcmdmJ7rS8vMzi4iL/58r3EdIsPW8kg2gO54yeM6rkSQY9bwy8sRY9TXJU0ZGAnsuHjeZYDbDcQhVh5yY4e5C4YLbidec8x5bLI+W587A4A2dvgdlN4D22bQs2MwtlCd5DSrlxIYD3uPEYRiPc8y/A154iPbeKjQO2FgkvJtpVR71WUlclVd0jJk80R+kThU/UoaRfROZma2Y3N/Q2GyRILTgHxaLDlQ43LPDzfegX+YVJd1Yh/1t63KCEuQEA9twq9Iv83LAHIeW2N3F9e0LC0jGXJSbwDluusTpiVSKOEr7vcD2HtUaqjDCC1Lp8YT00awV1VTKuejSxwANNLGiip44FTSqI5kgGdcprvSttwbN1SRVzUwwoHESDldbxbGU00SjyYWgTLLeB5dDQEkgYtWtIJGpX0bgxY1siWE2wGoBkLWYJI1K1S7RhFe/7FL6PWaJXzpJSi/c9BsU8w2KRgZtj1jbTsz6bbZ6Fss9Cr2RYOoYF9D14B2sBNvcdW/vGUgtPjIwn1ioSRmsRI7G52IQZrKaGwnlmfMlsWTBTehzwYh1Zi4HFXo/ZXn5uHIyEEZJResew8PQ89L1jFIxh4VgLxrB0zPegdI5BAUNv1AnalDtsWBi+689hQdcfuY9nCmNY5Os+Co6lNp/bXGmcP1OzEgqOtAVtckSDOjmWW8dsabzl/KdZXBzzwouzvFgNGbUl0RyFMwpnzPVaCmc4Z4Tk6ReJmX4DwJMrczQpN6Z0idIbhUssDBoKZwx6gZmZhpQczy/N8p+rs3hnbBvm63m4GrASSlaDZxQ8sRu6zsGWXuLF1uO7cdQk6PncL63lflnsJfo+0SRPMJgrEz1n1MkxLBIeqJKncMZrZtfoF5HVpsco9Hh8bYAHnDOiOZZbT2u5T19sYNTmtoyj0Q1ZlprIC23djdbEyI2pXUWgZt620LqGVXeEUTpMspbSDdZDMVhNtJbC9Zjx21jkLAor8d3/lczZDPNFn8I5PI7WEtGMKgUKl7datZqCgj2bZhl2gdSm3GbvoE1GHRN1SphBsIRhJGDVKqILjN2YNbdMZcvUaZWQ1qjaJZqwTIojzMJx85EvZtg8cwkL5W76bobFtI0tzDNf9Ihm9LxbP8cqJpyDnvMkjHEMHLE1niv+k9pWidYycHMscBYeTyKxOS2u7993PXp4et6z0CuZKd36+RlG4Rz9wjFbHp3ivAPH0RgeFtDzjnEwVlpjHPJ5tGYcaZt8zXGMrOaIX6JhTHKJ1vJ1zDH0HE0c0cYRKQW8L4mxIlmemy2NSdbicOAKsAiuwPsZzFog0e9to1fM4pzPc1MxJKQcNx6Pc55N5TaStVThCDO9swhWM+M3E8nH2WEXMmubGLkxW1jIxzZj52BTHhsxsan0mEHhHAnD4yi9wzDaZAwLv95HbRdDkzjrF47VJo+zLYOCszc5LpkLBIMjbcHAG5t7kc29wFr0jEJBIufemSLHXhU9wyIRzFNHx65NDQ5jUCRKn+j5xLAMDMrAuO0RomfQC6w1vZwPXWK56dMvEsMiMA4lwyISzVHFksVBTRPzHHPu9iXmdza4PhSzHtd3xJWIBfD9fJJu6CEZru9xg4K01JLqRLl7UxeICbcwwO3eAju3w6AP4wpChLrJX28a5txaN7B1c64dXlyGYR+KbvKdncFmNkHTTRSDAbZlC1RVriHKEtu6NdcZKyt5XmubfJy2wS0t5/qjKLDhINceLy7l475wBJoA/RLGNWyez8eIsWubwWgtv5f38MIytlzlbdquHugVEBO21uLmB7grLsS2bsE9/WxuU13Dylp+r0EP6haeW8aSEZ9czeN06InLgXDE6O8ssMYILyb8EPz80STkSgelx8/2cFs2wbb53K+++3/gcde2QR9W1kj/7zA0kTTK49wNC6yKxKWEBWhWPOOVXm6DN4ZzLb5nWHSUc0bvrAI3KHKh0dU7aRRIo2PGAtAuGWuHe3hvmMFoNMg1m+XXX6yGrLTleg4ZR89CLzJbtiRzzPZadm5dwczx3JE5muh5vhoCsHnQUIWCUSjX69JJjFTJ4bo48c6YLRLRHM/Uuc8G3kg4RgGq6PAO6phzzfYBbO0bo+iIqasZuyn2cO0IZpw9zHPd8xXM9fL+h2vDA5tK1t+vSRBSngf63Ty93CbalJgtC5pkPNOsMXAls0VJkxIrKV+rQGLJv0gisi2dxbwbYhi1RSIxz++uYuSWaF3NUvhP2jiiiSOc83jXY7F/DgtuJzM2T896zLlNbCn7zPUKNnfXaFPp6Htjpsy53TkIybGpMIZFzudN8hxpfVeTwFrM9UsVDSOXuVXM/TQs8/fBYLZ09Dwst/k+Y7Z0FC7XpsPCurySjw/QdLVW3+fjDAvw2Pr1nCuNTUWidOAwWnPMl5HdMxWzvZZxWzIsc/wtN31Ccmwd1qyFklGbk9ZMGRgWkZl+y6AfWF4bcqTus3nQUBaRF8abqKOnSZ5kjp5PJHNMqvq1WOTayuf7ljp5qpjn+GRH68W2G+NDnyg9LLeecczn35qjSbm/AZbafH81KIy+z/X6cmtsHeQadTJ2VtocRwv9rvaPRtHVsn1vGLmm7DlI5FuTleC6PJS3qaKj540mTerfXPOudXl6U5lz9wt1rncX+o5tA1gLjnHM7Zvv5fMsutptNNm3cMyU+b239I1xyFPEXJlr2TblY8+XiWT5tc29tqud8mubikDPJ9ruvsa7PCaP1P2c98q4fuwXmh6jUDAs8rWoYh6j8728TdvVoQOf2xkMFnqRwhmrocDM0fcJ74yeN/o+UnW5brYXKF3iuWrIasi5GHK/zhSxy71FV3MbdfTr42umDCRztMnTJk/P5/knWr63ninzvLvU9BkUib6PeGe8UA9I5E/vzJaBYHlObJMjmKd0iV53LtEcdXSsxXz/a+txk19fCZ62u7U2YL40Spfj9YXGs9zm8TDwdDVFni/bBNEM140l4+jzz1eJNuU4Hpa5Rq+i0S8cfZ/HYx1h8yDPnc9WkWHhWOjl2h5goZfHz3Kb9x92t99V7O4vurTmOHofBuRx7fN4XmpyPAwKW2+bA2bKvO2w2y91c8rmXr4XmeSJyXjJc0+iTY4qeuZ7kR3DisLl/NDziXEo6fvIsIwMuusWzWHmaKMnJM/OzSssrw15cTykivnefL7XMtsLNPHoGIB8rh6jX0bKbuw5Z+s1VuGMQT8wHLT0BhHnjHKQz6taLanGvTwvlZGUHFXdowol4zavewBYNz5W2x5NOv6zYJO5bNzNcZN5q06OUfDMlomZIjEKBc83+Z5wHB1HGmOudJNlDryDJhmxuwcuXJ7bkkHo7l3abrs8px+ds6qY9y29W8+PMcFanLQf1lLuaw/0fUE0o7XEYtlb3w9gKbQkDDNjTEPrWsZujYENmbNZPI4xNUv+BRo3prZVglWYJZzzDNwcicRK+yRrzWGc8xS+T0wNqWtDiCtgAef79MpFhuUivWKW0g8YuDkW2Uki8aI9wdeP/F+WlpZYWFjgldAn+ERERERERERERKaYFvhERERERERERESmmBb4REREREREREREppgW+ERERERERERERKaYFvhERERERERERESmmBb4REREREREREREppgW+ERERERERERERKaYFvhERERERERERESmmBb4REREREREREREppgW+ERERERERERERKaYFvhERERERERERESmmBb4REREREREREREppgW+ERERERERERERKaYFvhERERERERERESmmBb4REREREREREREppgW+ERERERERERERKaYFvhERERERERERESmmBb4REREREREREREppgW+ERERERERERERKaYFvhERERERERERESmmBb4REREREREREREplh5MjuZGQBrsSamktYMM4jmcM5onVEnTzIIZkQzxtHTJKijIwHB5fdI5qgi1Ck/qgjjaIxCzUrbUFSRctxAr4BRBebAO6w/xKKDogTvIaXcuBjAeVw1hrUxblTBWk2qGqwKWB0JTaJtHE2bqNtEFYyUPNEcpU94n2hComcRaxti09CrDRKkAM5BUTtcdDgKfAnEIr/Q9Q1V6HrY41JaX0q1cQOxwKWY2xwSWIKma3/pIBiW7GiHx5TPuWqwOmJ1ItYJbw6XHNYaqTZCA6l1ADgPbVtQt4lxMNpY4IEm+u5R0KSCaI5k0JjvrmlBFQNVhNLAgMJBNKiTo0lGk4wiH4Y2QZsiwRoCgYQRaUkkIk3+2lqSBZKF7ppHzBKQ/33pI3YPv75foiVagzcIVtMmo0kBn1zudsC7yThyVNGoIjTJCFaTMIJFjERrHjMI1mB4Wou0qaBJDge0KdFaoE1p/bkmgWGEZBgO7xz5CuU+8a77NznqBHHyuhl1gmBuEj34rj8nkuU+dhiTp8cRqpj3KZwxCg1rsWAcC9qU92+So06OIhorocG3Dauhxyg4RiESzVE4o3AGrqVwhnNGSJ6+JaJvARiFmiYV3fBLlN4oXMIXeZ+GQGwbUnKshpJRKPHOGIS62x/WYmQcPePo1s/NORh4YxwdvhtHTYJgOUxay+On541giSZ5ooF3iZ4z6uRIJDxQJU/hjNVQ07fIKCRGITGOObScM6I5quhoLfdpfUxYNcmYXIE2JYLV3WidjNM8VqM1x4zbydgrjrlW+TmHI1lLpAFLWBfgwQpaM5I5PI6WRDQjWMDwOPL4NQqaVOKPiaNkeQznmEq0lrpxmrBubASricSXtNHs2Fjqts4DcH3OTha7NufzDNS0KRExSG79HFtLua/MkzBaCzmGrD0+Hsnxk8j9OeFJgAfzNClSpqPnN5lPcI4yHY0B78AdE8POQcJRd/PN5DoGM4I1OMDhcn9Ysz7nJGtJtMfMMy83xxztEyYx132NWe6/yWvdfHTs1/n7yZ523DVY7x9rSeTtojUE80Ryn0+O3SRPMqO1RJnynJTnDcvjq7t6oZtfJn3Upvz8+hzSzT2pe88qOtZiJBpUMR+j7xM9FxgnzzgWJHK+hkSwlLcjEczTRMcoNDhyXJY+P0J3BlVIhOhpXWQtpJwPXWIU8rkEC1QhEizPQXWMFEVNE3McrbQN1jQ4g6L0uOSIdcQCeMsn6fBghkseZwWpbkl1oqy6WAwJ13O4tRpWK2gjjGuIEeoGqhoSOcc2LQyq3GmjKufconsfc1gkbwPQRKwYQF3hxmMoS6wcQFnCylru7tBAiNC2uNVxrj+KAmsTeJ+fSykfq4nQBqga6PXyMWKE2I25SXu8g7U61weQzwcgFBATVrW40uFWK6zX1TVlCXUNa3UOrtCd67jBkhGrpotHT6wDoTH6VYG1RmgS3oHvTfrBcMFB6fHecEMPa/2ubV3xUtXrfT+pqWgiqc553VFgdSTWCYvQNJ6qzYPUe6NpWrwZFh1lbfSqAmcFlD63H0hVIB07FoC2Mcat4X2uM0etow7WjV/W813rcw7JuSICLckc5to85syxGmqa6BmFvG+vaKhCwVqMJKDE1mOk6nJ/tMn8lLp61XfzS47UXL8erRPqZOt1bBUdsZvPJjVTnRzB8ja5RsnPeZfzlAd8OjoXtinPAe0x82WbrKtPCtquximItCl2MZivVSARrSERc93UVRnBchbJ9dpk/myPyyV5jstzWqQhWoOzRMB39Zen7vKGT45kubYxM5yDmFw3S+Z7grabm7zL9WMVc/1SpzyTxi5fFw5cyt8HgzLlubBORuq+L9x6ZuvySj4+5Lpocn0mfe6w9WtUuDxvT2quYI7CRUahxlzLOERCN3ePghGSox9qxiEyCpO5PxAsknygcYHV4BgFoywaSkuMgqeOniZ5DEeZ8thZr+9SQeGM0N23NOapose7SSh3Y98m55Ioja7Gyn0UzOW6tDvvSX9a1yeTvs3P57FK1490r+ftjIKjfWjkujG6PIU23fhuk+Fc3qZOjmhGa/m9ncu5q+7i2KejuTuP46NxMrnevZjPwWPruR7IuS4azTF1fGl0tWwXD5ZzTrL8Ws+1Xe3k6Pmck0ufCMl375nbOAr5WEakTfk812LqcmK+FnXMtWbh8zZtV4dGy3NOPnbs9i0wc7Qp4Z3R80brI1WX63Chy42OtVgQu2uVALM8Z1Wx6Gpuo+7mFiOQCCRzhORpk6fnE9Ec0Xw35sPRMWqJ1ke8M9YikwoMCATLc2KbHME8pUv0unPJ+dkxjrn2ntQVxbH1dDfvGFA6o+xibzLeUnf/n7p9J30ULdcxReziu3u+SSnX/cnhuphvkkF3zzSp9+rkSF0tnO+vcm2fx3AeP5Ma37n8aFJuh1uP+6P3YZNxEOxo2+lmqEnbHOCPuTkzMxJ5XI19npsn6xeT8WK43P/J5bHj81ziXY6l0ieqEGl8nlfa9brQ5bET8zVeaRtWQ85NVcz35t61mAs00ROSp/T5mM6Bx+iTazPX3du13bgrnNG4QOtbSh9xzii7NZe6TVRtvkfpWSQlRxWMOkTGIdKf1Lfd+BiFnFePNZnLqpTnuMm81SSX7/ecATmuqu6ecDIP9dJkfLCe82J3D1y4PLdP1o4gx/vkPinPUXRzS9434dbzY+zWIybjNdikNgFnRXcvlmhTytetm3OCtSRy3R9oiExynidYiccRqLtceux9V8Lh83Ok43PnMfcck7GETe4x0jH3C8X6/VS+hwlHt3+FnJ3Eu/zHf/wHF1100Ss+uIiIiIiIiIiIyJnsiSee4Nxzz31F73FSn+DbunUrAI8//jiLi4uvqAEiZ5Ll5WVe85rX8MQTT7CwsLDRzRGZCoobkZOj2BE5cYobkZOj2BE5cZO4+bd/+zd27979it/vpBb4fPcjG4uLiwpekZOwsLCg2BE5QYobkZOj2BE5cYobkZOj2BE5ceecc876OtsroT+yISIiIiIiIiIiMsW0wCciIiIiIiIiIjLFTmqBbzAYcM899zAYDE51e0Re1RQ7IidOcSNychQ7IidOcSNychQ7IifuVMfNSf0VXRERERERERERETk96Ed0RUREREREREREppgW+ERERERERERERKaYFvhERERERERERESmmBb4REREREREREREpthJLfB9/OMf5/zzz2c4HLJv3z6+8IUvnOp2ibyqfOADH8A5d9zjsssu2+hmiZxW/v7v/56bbrqJ3bt345zjU5/61HGvmxl33303u3btYtOmTVx77bV85Stf2ZjGipxGvlHsvPOd73xJDrrhhhs2prEip4kPfehDvP71r2d+fp6zzz6bm2++mYMHDx63TVVVHDhwgG3btjE3N8db3vIWnnnmmQ1qscjG+2bi5o1vfONLcs5P/dRPbVCLRU4Pv/Vbv8XevXtZWFhgYWGB/fv38+lPf3r99VOVb054ge+Tn/wkd955J/fccw9f+tKXuOKKK7j++ut59tlnT/jgImeS7/iO7+Cpp55af/zDP/zDRjdJ5LQyGo244oor+PjHP/6yr3/4wx/mN37jN/jt3/5tPv/5zzM7O8v1119PVVXf4paKnF6+UewA3HDDDcfloD/8wz/8FrZQ5PTz4IMPcuDAAT73uc/xt3/7t7Rty3XXXcdoNFrf5r3vfS9/+Zd/yZ/8yZ/w4IMP8uSTT/LmN795A1stsrG+mbgBuO22247LOR/+8Ic3qMUip4dzzz2XX/3VX+Xhhx/mi1/8Im9605v4wR/8Qf71X/8VOHX5xpmZncgO+/bt4/Wvfz0f+9jHAEgp8ZrXvIbbb7+dX/iFXzjhBoicCT7wgQ/wqU99ikceeWSjmyIyFZxz3Hfffdx8881A/vTe7t27+Zmf+Rne9773AbC0tMSOHTv4xCc+wY/+6I9uYGtFTh//NXYgf4LvyJEjL/lkn4gc9dxzz3H22Wfz4IMPcvXVV7O0tMRZZ53Fvffey1vf+lYAvvzlL/Nt3/ZtPPTQQ3zP93zPBrdYZOP917iB/Am+7/zO7+QjH/nIxjZO5DS3detWfv3Xf523vvWtpyzfnNAn+Jqm4eGHH+baa689+gbec+211/LQQw+dyFuJnHG+8pWvsHv3bi688EJ+/Md/nMcff3yjmyQyNb72ta/x9NNPH5d/FhcX2bdvn/KPyDfhgQce4Oyzz+bSSy/l3e9+N4cPH97oJomcVpaWloB8wwXw8MMP07btcXnnsssu47zzzlPeEen817iZ+IM/+AO2b9/O6173Ou666y7W1tY2onkip6UYI3/0R3/EaDRi//79pzTflCey8fPPP0+MkR07dhz3/I4dO/jyl798QgcWOZPs27ePT3ziE1x66aU89dRTfPCDH+T7v//7eeyxx5ifn9/o5omc9p5++mmAl80/k9dE5OXdcMMNvPnNb+aCCy7g0KFD/OIv/iI33ngjDz30EEVRbHTzRDZcSok77riD7/u+7+N1r3sdkPNOv99n8+bNx22rvCOSvVzcAPzYj/0Ye/bsYffu3Tz66KP8/M//PAcPHuTP//zPN7C1IhvvX/7lX9i/fz9VVTE3N8d9993Ht3/7t/PII4+csnxzQgt8InJybrzxxvWv9+7dy759+9izZw9//Md/zLve9a4NbJmIiLzaHfsj7Jdffjl79+7loosu4oEHHuCaa67ZwJaJnB4OHDjAY489pt+PLHIC/ru4+cmf/Mn1ry+//HJ27drFNddcw6FDh7jooou+1c0UOW1ceumlPPLIIywtLfGnf/qn3HLLLTz44IOn9Bgn9CO627dvpyiKl/w1j2eeeYadO3ee0oaJvJpt3ryZ1772tXz1q1/d6KaITIVJjlH+EXnlLrzwQrZv364cJAK85z3v4a/+6q+4//77Offcc9ef37lzJ03TcOTIkeO2V94R+e/j5uXs27cPQDlHznj9fp+LL76Yq666ig996ENcccUVfPSjHz2l+eaEFvj6/T5XXXUVn/3sZ9efSynx2c9+lv3795/QgUXOZKurqxw6dIhdu3ZtdFNEpsIFF1zAzp07j8s/y8vLfP7zn1f+ETlBX//61zl8+LBykJzRzIz3vOc93Hffffzd3/0dF1xwwXGvX3XVVfR6vePyzsGDB3n88ceVd+SM9Y3i5uVM/sigco7I8VJK1HV9SvPNCf+I7p133sktt9zCd3/3d/OGN7yBj3zkI4xGI2699dYTfSuRM8b73vc+brrpJvbs2cOTTz7JPffcQ1EUvP3tb9/opomcNlZXV4/7392vfe1rPPLII2zdupXzzjuPO+64g1/+5V/mkksu4YILLuD9738/u3fvPu6vhYqcif6n2Nm6dSsf/OAHectb3sLOnTs5dOgQP/dzP8fFF1/M9ddfv4GtFtlYBw4c4N577+Uv/uIvmJ+fX/89R4uLi2zatInFxUXe9a53ceedd7J161YWFha4/fbb2b9/v/6CrpyxvlHcHDp0iHvvvZcf+IEfYNu2bTz66KO8973v5eqrr2bv3r0b3HqRjXPXXXdx4403ct5557GyssK9997LAw88wGc+85lTm2/sJPzmb/6mnXfeedbv9+0Nb3iDfe5znzuZtxE5Y7ztbW+zXbt2Wb/ft3POOcfe9ra32Ve/+tWNbpbIaeX+++834CWPW265xczMUkr2/ve/33bs2GGDwcCuueYaO3jw4MY2WuQ08D/Fztraml133XV21llnWa/Xsz179thtt91mTz/99EY3W2RDvVzMAPZ7v/d769uMx2P76Z/+aduyZYvNzMzYD/3QD9lTTz21cY0W2WDfKG4ef/xxu/rqq23r1q02GAzs4osvtp/92Z+1paWljW24yAb7iZ/4CduzZ4/1+30766yz7JprrrG/+Zu/WX/9VOUbZ2b2SlcjRUREREREREREZGOc0O/gExERERERERERkdOLFvhERERERERERESmmBb4REREREREREREppgW+ERERERERERERKaYFvhERERERERERESmmBb4REREREREREREppgW+ERERERERERERKaYFvhEREREptQ73/lObr755o1uhoiIiIhssHKjGyAiIiIiL+Wc+x9fv+eee/joRz+KmX2LWiQiIiIipyst8ImIiIichp566qn1rz/5yU9y9913c/DgwfXn5ubmmJub24imiYiIiMhpRj+iKyIiInIa2rlz5/pjcXER59xxz83Nzb3kR3Tf+MY3cvvtt3PHHXewZcsWduzYwe/8zu8wGo249dZbmZ+f5+KLL+bTn/70ccd67LHHuPHGG5mbm2PHjh284x3v4Pnnn/8Wn7GIiIiInCwt8ImIiIi8ivz+7/8+27dv5wtf+AK333477373u/nhH/5hvvd7v5cvfelLXHfddbzjHe9gbW0NgCNHjvCmN72JK6+8ki9+8Yv89V//Nc888ww/8iM/ssFnIiIiIiLfLC3wiYiIiLyKXHHFFfzSL/0Sl1xyCXfddRfD4ZDt27dz2223cckll3D33Xdz+PBhHn30UQA+9rGPceWVV/Irv/IrXHbZZVx55ZX87u/+Lvfffz///u//vsFnIyIiIiLfDP0OPhEREZFXkb17965/XRQF27Zt4/LLL19/bseOHQA8++yzAPzzP/8z999//8v+Pr9Dhw7x2te+9n+5xSIiIiLySmmBT0RERORVpNfrHfe9c+645yZ/nTelBMDq6io33XQTv/Zrv/aS99q1a9f/YktFRERE5FTRAp+IiIjIGey7vuu7+LM/+zPOP/98ylKloYiIiMg00u/gExERETmDHThwgBdeeIG3v/3t/NM//ROHDh3iM5/5DLfeeisxxo1unoiIiIh8E7TAJyIiInIG2717N//4j/9IjJHrrruOyy+/nDvuuIPNmzfjvUpFERERkWngzMw2uhEiIiIiIiIiIiJycvTfsiIiIiIiIiIiIlNMC3wiIiIiIiIiIiJTTAt8IiIiIiIiIiIiU0wLfCIiIiIiIiIiIlNMC3wiIiIiIiIiIiJTTAt8IiIiIiIiIiIiU0wLfCIiIiIiIiIiIlNMC3wiIiIiIiIiIiJTTAt8IiIiIiIiIiIiU0wLfCIiIiIiIiIiIlNMC3wiIiIiIiIiIiJTTAt8IiIiIiIiIiIiU+z/A+mmRpTaA1tF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1" y="4291012"/>
            <a:ext cx="97917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92750" y="2498663"/>
            <a:ext cx="4030270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분할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이슈 사항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</a:t>
            </a:r>
            <a:r>
              <a:rPr lang="ko-KR" altLang="en-US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데이터량이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1000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개로 부족한 상황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장르에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초의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데이터를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분할 하여 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10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장르에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1000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데이터로 변환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98150" y="2498663"/>
            <a:ext cx="4400564" cy="1638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스케일링 진행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이슈 사항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특성에 맞는 값들이 들어가 있어서 폭이 크다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특성들의 값이 제각각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1~0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사이의 값으로 스케일링 진행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AA8FDD4-FD97-4E28-9678-ABDEA10D872C}"/>
              </a:ext>
            </a:extLst>
          </p:cNvPr>
          <p:cNvCxnSpPr>
            <a:cxnSpLocks/>
          </p:cNvCxnSpPr>
          <p:nvPr/>
        </p:nvCxnSpPr>
        <p:spPr>
          <a:xfrm>
            <a:off x="6115872" y="2665655"/>
            <a:ext cx="0" cy="1221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1" y="4281487"/>
            <a:ext cx="97917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8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3" name="AutoShape 2" descr="data:image/png;base64,iVBORw0KGgoAAAANSUhEUgAABPgAAAINCAYAAACjyMEKAAAAOXRFWHRTb2Z0d2FyZQBNYXRwbG90bGliIHZlcnNpb24zLjcuMSwgaHR0cHM6Ly9tYXRwbG90bGliLm9yZy/bCgiHAAAACXBIWXMAAA9hAAAPYQGoP6dpAAEAAElEQVR4nOz9R6xlWZ7f+32X2+7Y603YjIh0lZmVldWG3c1uPJJNUoaQhhIeoDcRpLEgjTTQnOBEAgQIGmkg9zQQZKAHEo9NPb7XzXblTXobGebeiOuPP9uttTTYN6O6oRHZAoQr/T9AoiIi7zl3n73X+v//63ejqlSMMSKEEEIIIYQQQgghhLiR9P+3L0AIIYQQQgghhBBCCPEfTgI+IYQQQgghhBBCCCFuMAn4hBBCCCGEEEIIIYS4wSTgE0IIIYQQQgghhBDiBpOATwghhBBCCCGEEEKIG0wCPiGEEEIIIYQQQgghbjAJ+IQQQgghhBBCCCGEuMEk4BNCCCGEEEIIIYQQ4gaz/yEvCiFwfHzMYDBAKfX/6WsSQgghhBBCCCGEEOL/p8UYmc/nHB4eovXf7e/g/QcFfMfHx9y5c+fv9I2FEEIIIYQQQgghhPj/d8+ePeP27dt/p/f4Dwr4BoMBAP+zh/8TmpixaCJDB5tp5KfnME4Vv70ZeLbShAjfzCN/WX/IefUlv5f8M27lKZMqsJMb6hD5afmMSOCD5B57hSLVikRHNpJIpsHpwEVtmDewkUQC8Ea/4i8vci6ryChRWAXHq4ACEqOofCTRirO1ZxZqetrxzoYjREh1ZJREYoS1V5yW8KAf2U49Y9cybw2fzhzzFqxSHOSBW3lLqgLfrhKaoNjPPW8MZ6TW8+HlBm2ANioyE3nYn5PYwPN5jyZqNpKarbxEqUiWNHxxvkEbNZqIVpE6ahIVWAfDfrZmnFf0i4rZIudynWJ0JLctedLQLyqUgro2XC5yplXK2hsyE7g7muFcS1k7vDc8m/cAeGv3AqVgVSYM+yVVZSlrR5Y0jLbXrKYJJ1d9mqC5sz0FQJsIgG81k0WOBpSK1F7jdGTYX3M66XG06nG3v6CXNDjXMlvlbG8sUCqyXKaczQumdYJRkYW3aGA7LbE6AFB5y4syIzeeXHs+m2cMLPSdp9CeFsXaG+aNZu1hL/Pc7y85Xed8uUhYttCz4CNUHiLwXz+Y8MZ7F+hccfpJzsmsR+5ahnnF2bzg1tYM6wLFfosZaFCK5txTzzSDD1L0OANnoZdBlnSL/vkFbA+IP3wX9eIElkvi/i5qXcLVlPDDH6CPj4jjEXFrG3V1ifr6W+Jrd4nGoq6uoN8nOoeaTFFfPyU+uE3c3UP/+kMoG9gag1bw2RPIE9jbhBAgTeHxEQxyuHcLfvEZ7G5AG/AfPufoL1P+1dM9lAKrImuveLKEWR0ZOMXtAtoIVzUUVrFqI385O6VUKz5I7vGDTRi7bi1qBfd6Kx7ePmd6WaAUbOwscf2Ir+DJ4018UIzyCqUjF4scqwOTKmPWds935GqcDjRBUwfDTr7mF5dj5o3in9w6p8gqvjzbxKhIRBEiNEETUIxczeu3LgCYzzIab6haQy+pUQp2X1tghormKkKAl0+HhKAxxjMrU4wK+KhJjOdynXF3Y0ZR1FxNehzenxA8nB4NqVrD4f6U4lZk8cTQNpq6tnxxvsG0dby3ecXBa1NmLzMWqwxnWpKkZV0lfDMZkpnAneGMSZnhdCBzLWfLgjYoLpuEL+eWkYs86lf0XQNA2RqerTOerTTbaeTZStO3kb0ssmxh0XZ/G/qyhibAw34k0TB0AaMiR2tLqiPP14rLMpJZxcN+RClYNoqrptsHMcJbw8iyVfRs5HujBevWctBfkiUNX11scNU4cuPZTit8UFw1CRp4Y+OKs2XBh9M+TYDcwNB5Kq+5lZc8W2fkJuCj4nbe1ap1Y7ksU6ato/SKg6xm4GoON+asyoRnswHH6xSAle+u8SD3HK8tVnWfcd4qziuFUbCVRJyOtFGxlXhOK8NVrXhn1NI3LVeNw0foW4+PirFrX73/KGkJEZ6uHPd7DcvWcFJq7PVfNN/PPc9WBqPg/dEKqyO/nPQoPZS+237Hq4iP8KCvGLjIVa24qLutOEgUhYlMGlg1UIfIi3VNoS0NgX96YHlZalY+4gN8M2844ozfyg/YSDVfThuufMmWyVmGBoXiwSDlqoz83H/Ja+EeY+dwWjFrPD1ruKxrTtQF4zDC48lVQqYtPkYyrXltaF9dU+Nh2UY+Ky8BiERWasG79i6FVTQB9gtNYSLPlpE6QNkG7gwMVQv3+t19uqoVQxdZtfByHblVKN4aNvxqkmBV5M2hZ1JrVl7Rt5G+DfSsp29a6qD50WXOvIns511d/qOdJavW8HydcjuvqKPm350lTKrITq54b+R5d3NCjIqTZc63q4xFqxjYyNqD03C81mgFhenq1LJVPJ4Hah/4s+bfcl9/wFRfsgoX7PGQA73BR/HXvB7f4fsbGd9MPX8d/oJ/kv0Rv70FL8vup6M7aeCLmaIOkcrDk3JOqWoeJVvc7WueLgKbmaJvFa/3PYmJnFWar2aKszLw+7uKTMNu1lB6TR00n88NF2VgN9fsZ4HNxPN4YTmr4M1hV6MTHXnYK9EKSq/5xSRl7bs9sJ1GZk1XC/7+dsPzleOkgq+mLfcGlts5pCai6NZsbiJHK01m4FbRUnrNpmsobMvzdc5uWrOTr8mThuGgpK4M1gbmy4x5lTBIa8rGcr7OaIKmsC1v3jqnKi2/ernLRlJjVGDeONqoebQx4WxR8OG0x1YaOMhKVq3h/ngGwHi0Jkb42ZMDCtO+6i27/SUAjTecLgvW3uCj4umq2ze7aeRhv6ZvG4zqZpC1t1gViCiW3jC0DVrBorFUUfPmeMqwv2a1Slg1jlXjiBFKb0m057JO6duWextT6qYbeV8uCjayisQERoMVJ1d9Xq4KDnsr8qQhsZ7nkyGLxmJ1pAmKOmoO8xW7wyWTZc6qsfioKWxX30d5xbJ2HO5PyTYD3366wbN5j8wEtvI1WsGot2Z8q2RxkvDysk/lLQ8OLsm3WpqFYj1PcFlL9IoYFaM3PWEdaGdw/rzPeHvFYpKSJJ7ebo1fK2KAGBW9N0w3s00a2hlUM0u5tizXGds7M3xjGNxt0KlGjxPak5L5U4dSkd5BS6jh6nlOmrVUZTcjfnI5pmc8A9egVeS0zHlRdvcwN12PWXvFm4OaaWPYcC1vbF+xqhLWjeG8zMhMINGe8zrlqrY0AW7lDUtvuKo101qxl0WcDqQmsptWnFYpishH04TNJHC3aLEqkOjAaZXwfGUIQKLhm0VXH4jQRJjX3WzZd4pJFThr1+zYnFXwnMYJT8Iv+SP7xwySrp6ECP9y+a+ZLD4l0tDL7uNMzqF7nyQmLPSMJGYsOKPPDj9M75AZxUXpMUqxU2iMgpNVIEZQCiZNw6/iXzGvXvBm9g/ZYYNUG3ZzyxeLBS/NMX8/fZ1HQ8VJCUbB6TrytJyza3u8t2lYe8XJOnBQaMrr88zIdb1p5RUXZeRk3fLSz3iUbfC9seLpsuuvm6nieBnIrOLRAM6r7h5Dd/4pTGTpFcdrzdpH9jMYuchJqVh6+PtbFW9sTng8GfGTy4zMwO3Cs241he3mgY9mmtd6ka8XipHralaiITeBL+eGnu16+ffGMxa146RKebYyPF91NeutYWQva3m2cvRt5H6x5mid8XSledD3DK77e9+2+Ki4qB1tUDwaLLiqun4/TmterDPqoPlg54K6tZytcnLbcnhdi55ejlHXZ61pndCiaILi6cphVDdrbSWRi1qRmoi7nhW+nCterALztuHdjZSd7lvSBOjbSBUUl7XiUd+znXTr+euF5dNJwGrFb2/B0EXaoDgpFeugOFoGLqqWcWLZyhRlCz9dvuRQb3GrcCQaBk5xv+d5vtI8W0Yyo/j+RuR4rfjxecU6NizVikhgmzFjmzBtGxax5O3+qPvMy5JMWzZTw0nZYJRCo3BKMU41TYDdvOt/zxeBJgR+Z8eQm8ifvQwct3MCgdez7mxrNNztay7KyJ1edw8u6m7fjV33n2cV5EaxlQRelpplG3nY7+7Tl7NIiPD6sJtBUtP17wi4697w3dy7nXYzWGYV0ypyWlW81s/QwLzp1v84VexlMG9hWsPAwbyB2kceDBSbSeSyVmQGTkqYVJHCqe6cHiL7ueIwj6y8og6wlwYK67teqv2rM/N02Z1nq9KiVORqUXBZZozTklFR4azHe03bas5XBbuDJc56jAk0jcEHTX9YUi4dTWM5/K0VKMXym0gICmMjvtbY1KNd5PyoT543FKMaN4ooDbEFZaFdgBsrQt3t49hAPe+eoesHykvLxWWfZWPJXUuMCqMi/aLEmEBdWxZlStkaxllJ4y1fzwYcrx2zRhGv6+cX066OBWAr02yliufLwElZ81Q9R2NIY0atakZhRKFSnuin3Al3yJTliDMA3k0O2My65/2gD5tJYNM1fDhNGbjIQd6ynVQcjBYEryhbR91qZnVCP2nYGy1YV46X8x6Fazld50wbQxM0bYRpo9hIIodZxTsH53ivaH3XA4NX9Ho1SdFSLW13jv1+ICw9828NSsHg9UCsI6sjRVNaziY9fFDcv3cFOlJOE4wNtI2mrBy9XsXggcfPI2ZwXSQ8mL0Mf1ry8uOCPGsotmsmxzlNY8jzhhdXA6rWkBjPurUYFVl7y0nZZQvfLA0n68AwUeRGcVaV/G+O/uevcra/i/+ggO+7/1puZlJ0yGh0JDNdw090JNWawngyYwgREh3RyqGUwamURGc47Um0BSJGJUQCic5ItSIz3fCbm0imI4kOLI29PnB2AV/PQqqz6++ncBoSfR3waUWMXUN0usVGhVOOVCeECJnp3jtGiChS3b1vYVp61uCjITMJdegCvtwECtOQ6UBuUoxSFKalb1NS21KYlFZBExW5ifRtTWI9PZtSB03PKvo2oFQkd4qeTWmCxqiu6digSXVAeUPfBgY20neRYBMq2wV8hTUUVtF33YG+jobaprQ+Rasu4Bu4BOc0LjhaZejZriMNXIJSYNqEgQskwWKDI3eKYeIxLmF5fU0D1y26VwGf0rQ2+U3ApwxOBwbOs7IphUnp24a+UzinCTa5/n4R7RLWNqUNXcAX6AKgnu2GOQCrLIVJyY2nMJ7cZNfPwtMzniYqFIY2aOC7+96yMCmZSfERMtMNNYou4OvblGGaoFPF+vqz5dYwcJG1TRm4BOsCvVRjUg1a0SSeOtEMsgSdp5BYKFLIr7t6nkCREgcFap4BntjPUUZBXRGGBXqWEwcFcdhDtSWql3W/NxbVlDAouoDP16heSuznxGGB7mVdB+1noPX19026gDEEyNLuz4oU+nl3Tb0MWo/PEmYuITMZSnXNMqJIrvdDortDXxsh1ZBqhdfdnjOqJdEZuemGMnPdaHvWM3QJ4XrdDJMGl8TrUCXFhy74UDpS2RSrA41PaeN3z1e9Cvhc6NZ0brr11bcJPRfp2fT/LeDzUdGz6tUaxCXdesPSd1xfS4JJFU3SdaClTfBBY40n2L8d8FXXz7pw0NiEYZIQPKxtgsMyTBKKNKKcoUVTR9vtzejoX399dAnYhMRqEqexPqFn01f7rW1TnA7kVrOyKW1QlCEhM47cRHoWerZrwgZDblIy0w1SqdbXtSgQoqKNXV1Ndfc/jtrVUyiMx6hIZhzZdb37ru7lpqsHPihS/5uArwvhNLkJ9GyDxtK3zav6U4Uu4OvZ7rVV6Pb4wCWsbEpuMqzi1V7UaHo2kpuU4jrg69lA30ZMdFTX902hruudYuAqTNvdr9x0+yii8BEK05IZh1Ndz2iiJtVduJGZ7/5MXX+dJdWKwjT0rKEKjjZ296W7DvPq/YvrnpOZhMJoYjRkxrwK+L57P3O9zq2OZCZ71du06vpVV1e6+7s2XY/wcN2fIqmHVnefyCmF0xZiIDeOzGh8jHjAKY0hue5tGqc1NkScTnFRo1DXfSxggsOpFKcdidY41ZJog1MKoxKsSlF4nEpwyqKJOK1JtXt1TSpCoyNWdXsoXPdXp1MSrVHwat0lOgIRrwOptkTd1VL+xuf8rn9nRlEYTapTnO56ZWUMge/6Y+hqtjW4oMlMRu27uUABPduirtd/z3Ld89JX67ir6wkxKhbX66W9Xr/Q9fdUdwfy7Drg81GRaE+MAa3sdU1z3a9JcCpF47CkpDrD6RYd7aual5luX+YmkOiue8QIVtUYBYlOSbUh0Z5U6+v91pKaSG7M9XzhyY0m05HCaDQaqzSptiQ6kGp9fX+69Z5eH4AjmlRHerb7LEZ19yzE3+yBOnS1oDCazCSkGpxurp939zVdwNcd2DNjyAwUprner7qbG0z6agYprGLgAnXoAj5sQvQpAws2OtbXc0BhDQOXkHj76vVGBUJ03Zxgf1MnuuceURgGNrmeOTwxcv1a8yrgG1yHYbUyLG2Kogv4cuNercvCKHpWvwr4tPpNwBcx9Gy3DmK0mOueMnDdHKNjgopdwGdUF/CVvruGgUuoYjfy9mxK30JiPAPXsrTp9Z95CqtIXDe/xfibgM8GTd92YVdrU1TsAr7v6vvARVTo+kaWhq7XXfeKvg1oFRk4zzAJKJewsClW2a5HJZomUViXkDhN0F3AN0w9IQTaBCqXMExalEtInKefgPd/I+C73rw+VbQJlM7iWotqEoYuocUwTFUX8GUJbRrAdQFfP9UEoHUJqdMk3uKCu35+/tXzWJiU3LhX+yZETURRGEUTzKv7rH2CiZb19edPtGflU0pjsaqrJRFDaQyVUdd7sAv4ehaKtgv4MpO+mr+d7r6maBMyY18FfN/9E2NX/5z2AF0N1R6rwnW99RgStDLX9dC8Cvi0MijV3XOlDEqZrp7Q1RRDgsa9quXfnS2MUqS6+4GR0/5VwOeURmNRSnf1lxSnDIl2WNVglCPRGdl1b+nqTcCqGqfT7vNF9aqGfHeeyUzXm7raF3G6wYaURKdkRpPobgboZoRw/Zrf1HOATF/PHGhSrQnxu/NbIDPd4blnu1mgW7/ZdV1pIepX80Cqv5tj1N86/xUmkBn76j37NiUGR9F2nyu5/rzdbNGQmeR6Tgmv5qPCtH+rv/uoWHtHoxR921D79HofKwqTYlVXkypsV5eu1+F3e/27gK8NCU1UNEqRmQSjvruW7rNnfyPgS6/ru1OaVGeveuN3166UetUTerZbz5lx3Wt0d1gvTLj+Xt0PsBMdcKoh0ba795pufaiURHc1vps7WjJjSHT33L+7PqegQWNUSyR060onOKWxRBLdzTJORZyyJNp2M8h3AZ9WJNq8mgO6feKB7pnlJl7vmZpwfSbXRIzmuhd2a8UorvtRNzN0/Znr+9Gt2fb6DK9Ut1bD9UxlVBfw+aj+Rj7wm7k3M7yaCxLdPY/uOr6bzb6bnaEO3d5PNVQaiPHV3JaZ79b+b95PA5rvvqbbA90PyLrzZ/cDRP/qzOyvz7OJ7wK+xqZUNqVvIwMXu4BPa1qlr8+WzW8CPrqAb+ACzjkaLMO0Ba0wSSR4hXGRNmpc0gV8lUu6GT0Bl14HfOY64KvBpYpw3Rejgjq5DviSgHOWynb9L7f6VcA3cKEL+KKFNsFiuxng1dk7oQ5dwGfib+pYV1/NdR4TXs2hGnNdF8GqFKtSjHJYleKuZ69uXWWv7nlXP7o+kr064zfXdaYmaIXFUWPwIaFvNQNXY71jbrv+vTApTTDUqqtRVfjufNPVKq8Vrb4O+LSi5yBNNGXdBXzDLBBaD64L+IZpIKqITRS173qVD4phkoCOOHcd8NFlKj0XGaYeX0dM+jcCvizBp4Hl33h23iU0GHKnmNsUiyE1Ho29PmdbctPdp64mhr+VfcFvcra/C/k/2RB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An4hBBCCCGEEEIIIYS4wVSMMf77vmg2mzEajfj1P/nvgx9wvCxYec1r/SWTOsXpwKKx/GqasZMG+jYwbTSTRpNoKExgM/GcVZbjtWZSRzZTRc9GnAKluu8zsIHLWjNygZ4JDJwnRkUTFTtpxZNlztJ3GWUbu7TS6YiPCgVEYOUVpyVsp7CXeoyK1KG7lqM15Kb7ZrtZ4HbecFlbzirNaQlada8rTGToArNG46NiJ/VsJg0D13JVOy5ri72+5qFruV2saEL3tRtZRQBeLHqclAmbScsbm1coBRfLnMQEztYZTdD0Xcs7r51gXGQ9cygdqUrLfJ0SoyJERT+tsdZT1ZYsbWgay2SV4a//fWI8WkFiPAGIUZHalsk647JK2UwrjOoe+fZwiVKRL8+2OKsScuPZTiu2izU+aE5XOfOm+3xOR3rWc7xOiEDPBFITuawNALkJXNWGs0pxpwiECEaBj5CZSGECZ5WhiYpMRwa2e32mA01UPF87xs7z0wvDdgb7WSQzgXmrsQoyHTkuNT7CrTwwsJ5la5i33XpoAmQGnIq8MSh59/CU0Z2aZgHlzFGuHcPNkhgg3wvY3QQ1TInTkuWnLdXKMjhscPdz9Af3ofUwX0EbYFkSLlbou5vEH7yFmi/gcgJ5BtPF9ULZINy7C1qjZlPUl99CmsDuFuHePdRsCiGiXp4Qf/IZcdWg/+Atwvvfh6pCTa5Q0xn88gviskb9gw8Ir7+OevIEdXpO+PNP0e/fJb75APX1EwgBnIPzCVQN5/+3K45OR1gT2N+ecXnVo2otg6xiVTuuyozHixwfFU2E0iuGLvBab80b+xcAWBcwLmDSgOvD8qXFpgFtItXSMJkUnCx7JNqTWY/RgdNVQYgwaRzTxuAjjJ3nIK9QRJqg+elVj2ULFxUMnMJpqDz4GFk08O2iZBkrXsuH7OYKpxXJ9T5+svB8XJ7iomND9Ui1wcfINKxZqjUaTR5TFJpcWXJjOfYTKlUx4YScIbthH48nxdHQcqZPmXPG/fA9DpMBmq7mfFVfMNXdvbgf7rPpEs7qkoqGtSpx0RFVoKFhrZYUcYCLjoWed3sgFvRjwUv9gll8yVDt8759wHZmcBqWbeSb5ZopC+6aTT4Jj6nVmiz22QibFCplFSsWesFKzaninDquOeB1FJqlmmJJKdUCHxs24h5BBW6xg1MaHyOr0LCk5N3eJk4rAjBOoPawm0EV4PkyclV57vYtowQWLTQBQoTKR0KEr5dLGlo2TYFRCh8jA2u5rGsAruKSnJRtl7FfWM7WniZEDnvdr79uLthgwN0iY91GjqsVd/KCzCi+XCzRKLaSjGXb8i1HGCz9MGDP9hknlr5TnK09qdGkplsv51VNojVWKZRS9KymZxXDRPFiFZjULVYpQoSVbxknjnHS1SerYTNVfDX1nNQlFsVBnjFOFPMmEoFRoli33X8WNpIbuJ237GcVy9byeJWw4QJthJel4aqGtwaBaas5LRVbaSTRkVnTrfFprTivIm2I5EYxqQP7RdevZnWkCd0eGDrNvIk4Dedly1fxiKv4jJeLX7LdexunCy7Lr/GhJoSWujnlYPz3ucX3WKk5Z/4rGr8ks2Pm9Qtyt0luNnDkGOVwMcWRsh936BnLE39GpUruxkNWscEpwyUTRnHI3bzHfqFYNvBkUWO1YpxYXhsofn9rzWF/QdVYSt/d1+1izXi8olw7ZquMEBXj3pqycoSoGPZLrPNoE7FJYDVLCEHxp08O+JMXhsIqhgmcl5HCKrSCjyZLlpTcT8b4GOm7bv+8XDfUwTN2CT2nuShbrnzJuT7jSfVjxuldUtXn2eJH9NIdDu33eVL9mMYv6af7lM2EVfWC26M/ZNmeMV1/y+uDf8ogbvBl++csqzNCrDkY/Bbb3CUQutkgbrOXZKy8B6BnDU4rjtYlAHeKDIC+UwxdNwgsmshlFTkq18QY2Uoyah849QsqVXGunvJy9SF1c8Fm/x20cpxOf0Qvv0/VTPB+wUb/bawuaMOKRXnCIDvkrv2AURjx1mDAOAGrFN8fN9zvLcldy6J2lN7SBMVOVjKtE6yO9GzTzUUK1q2lDYpB0jCpEqaN5WjtyE3kndECHzWPFzlNVMyabr1OGsXDXktqIsdry1biOS4NqYa7Rc2yNXw+t/RtZCvt5jatYFIrDvJAGxQvy64GDWzgQa+7dz+5LPh6HjktG7ZSx3amKKxi1Ua2Ukg1GBXJTGQz8TgVOaksTnWzndORw6xhJyv5dtlj7RX59Vzx6TxhUise9D1j55k2hjYq5q1i2XY9ZiftZssmKpat5mitcRpy081IMcJlDZsJHK+7GqKIlF6xbLuvGbhu72+6wGWjKUzkrFJ8eNmilGIvNxzmMGkgM4qDLFCH7p4q4DAPFKb756oxXNSGZQtOwVYaKEwk0YHMBEau4aRMmTQGp2Avq7mqLT4q7vXW9FzLpEqIKHq2Yd44mqA5LFaclRnz1rKTVry+d0lVW44mA4yO3NueYGzgalKQWE9/UDKfZfzVy10WreZ2XjNvDS9LS+mhifB0EVm3EasVqYHSR7ZSzRvDiFVdTZ23mp+ed/tmnBhWbWS/UNwtIt8uFbMGNhJF5SNfz2vGiSUzCh+70WvtA9uZYSfrnmsdujnC6a5flR6mVWCUagr73VzRPbdRopjWEaO6vWkUrH3kqoqv+sa86d7zw/kVpVqzyZi9JCOzir5TTKrIi7LkH+3nnFfd96w9fDVfk2nL+1sJiY5c1eADHK08MUaMUvScZlJ5MqO5qCtaIpsu5aAw+AB16K7jw+mKkUnYSA0v1jVDZ0m05qpuuPQr9myfrcyQaIXRsH/dx52Gnu16d6q7/nG81iQ6spcFqqBwqltn5xUMHTzodWegnvV8u0z42QVEIhupZiuFF6tuHvvhVk4Evpq1aKDvNMu2q4dbaVf7LyrPvb7l+dJf1zxPGVoAmhhIVPd1qTa8PnLsZrD2MHaRlVdsJYGR8/io2EwaqqDRwE5WsmotbdQ0QXFaOTacZycrqbxh7Q1baUVAUXvNyzLjbm/FrfGM+Tolsy1la4lRUbaWWZ28OpMOXEMTNF8tck4rzartashOGpm33bpbtt1au6y6+zxw3Tlw0SrOykhhu9+vvXp1Jl628W+tx65vabYyRe27Pz8vW9oYiRG2M4u+fvlF6bndt4TYrd3L0qMU9Kxm0XRdaDszaODpsuYkTDnQY47CFRsMeDTImVaBk7rkVpZTWMXzZc125jgsNIs2clV1ZzKnu/moDoFhYtjNFKWPTOvInV73+Y9Xv4kEDgtFYbs6PrCRp8tuX1W++5r8+uCbm0h7fbZLTPd5NRDozoHz5jf3uQwKpyLTRmEVbCTdvf/uuxrV7bEqdOvlqooME0Xl4dmiITGa3Ghu9zSbaWRSd9cwayI+wFbWfUatYOgiZ6XisgoopbhVdOfE0kOiYWC7tXhVdzV8aAMvSs39wrPymnmrGLmAj4o2wlWtyAzspp4N56mCYtIYVl4TI+xn7fW+i9ztlWSmxeqAj5qzdUbfteS2JbMtjdck1jPqlaRZS7HbQgCdgbtb4C9KYhVRqUL3LKsvamKrqFYWl3pW826Wcs5jXUCbwMV5n6N5n0HSoIk8XxVspxU+6uvZpbk+Eya8XOVkxhOi4rJ2QHfPpo1hM2lZe8PAtvRsy7RxnFWO0ndrpImKy6p7ZpnpZuXTEmYN+BC51dO8N6rZyypKb2iDwulAYVtKb9ktViTG45wnSxuyfotJAr7WuH5Ap2B6mthE/CqiLCgLsYXlseXF2ZBF7fBR89r2VbePZj2+nfe7/ZLWJNozTGuuypRpnVAGjVGRgW2JKBLd1R6jIsvWclYltBH6NlB6TaIDh3mJ04FVazlaZ4xdy2VtaaKiMF0OsZlWNEFzvM7QCjaThsvaMWs093sVTVA8WaVUQTGygUQHjkrb9UQXGLnAZtKgiGgFXy3gf/jrf8F0OmU4HPJ3IX+D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BVjjP++L5rNZoxGIyb/1T+n//d+iP74E/j4MVgDVkPdQurgcLt7wdEZ1C3xao16tAvDPry8JF4uqD+ZUV5oituR6CO6Z9C54fxHcDkrqBpLYj2HB1N6jxRh6QGILfzlX91ilNRYHThd50wax1ZSs/KGz+Ypk1rxD3dXvLF9SZK0KAVpr6WtNKcXfaZlyv5gSdVYjA7cenOG0vD0kxFaRfq9irbVxKhYlAmzKsXpwDCtmFUptdc4HTgrM65qi1YwsJ4AlF6zmTTc6i8pshqARZlwvOhzbzhjY2PF85MRMSqUilyUGQPXcG93QlVZjiYDzsoMpSJ963E6MG8sbVQ4FUlNIERYtpaBa1FESm+og+b52tFExV7asp9VLFtLAFIdCFExSmpGWQXAqna0UVPYlo3+irY19AclAM9PxjRBs91bMRiWTKc5iypBK1i1lsK2pLbl2XyAoltGTejey0dNzzbkriV3Das6oZ9W+KBpgmZVO6wO3DmYYJPAYpKSZi0/eXzAVW15rb/i4cEl/f2G5YllMc/47GIDoyJvbF8BcDrr8XyVUwdNYQKHxYo7O1OUjtSVYbhVYYvuunwF2X1LWHjcoxE82IeyBu/h1h5xY0Qcb6BfvoTJDL4+IryYoTKLur0Bg4L47lswnaFOz2E0INy5g5pcQetR0xno67zce+LuNrE/QD97DiF07/nyEkKEN+8S93ZRkwl8/gS2ht2eyFL4+hnx6QXq/jbsbsLVDAa9bs3fuQWJIxrbvW/TwHINFzMW/+oF9cowuO9x72wSpyVxWRMWnthEjn7Vvcf+6wvSd4fd5jcaBhlxsiJerdF/9DaMBt31Xs2gyAiPHsJggP7iC/j2CKoa/+ELPv63Y/78bAOAvbTlD++9oBjWPH8+5tm8T2FbAOpg+HaZsvSap0tYtvBwAD0TGbluDX88M5QetlJINDxdwlfzNZk2OKXpO4OPkTZEfu6/AODA36aiZqgKApGn+glX/hkP1AeoqDk3L5i0z/ht/Q84yDOerlYc6ecoNFfxGbPqiMJtc1e/zygOOdPnfFv9Nakd4HTOG/G3qFSNi44Ux5m+oFRLNv0u3+9v0rOKiyqQGcW8CTyr5qzUik3GnKpzZpzRZ4vDuIePgYFJ2EgtV1VLbjVbqeH/cPV/pfFrEtsj0X0CgaHZZ9oecTb7KQpFkd/jQfZHjMOYRjWc6xeswhWX668oki1iDOy7d+jFEZUquYrPWLZnfN/8MVu2YOlbxi5hnGg2U82iibxYtUzaiqFNeDh07GXw5Sxyum4JRDSKua9xSrOVpKy8p/SezSThSTXjfjbk23JGX6XkxrKfOzZSxbqNXFSBT8tz9tWYRGs2UsO09pQ+sI7dmnBotFIYpdjJHGdlw8d8xl3/gE2bYbRi4DRNiMxqTxlanDJYrXBao4Fp03CnlzJKFHWAJ/OGJgYSralDIMRIJOKUYTN12Out+fHykhP9lEhgMx6g0OwwItOWnjWsvCfVmnnbXetr/ZS+U5yXgavKM04Nbeja3NApUtP9u3Ubuaxrfns7JzORiwoWTeSg0PRsxCiYNYqh+65OQunhxRqGDoxSjJPu656vIDeKtY/kRlHYyMNeyy8mllULyybyzobiD7bmTOqEZ+uE80qRGlDAh1eBDzY1/2j/kiZ0H3yUlezsL6hWlqq0vJgMKL3hoL/EmsCiSvBBYXQkRkXtNWdlhtORdw7O8F7ResP2rSXNSnP8YkQvqzn8YI251cO/WBLWgdm3Dq0jw7cjZisjtoG4bDD7fcK8gtqjH+0Qvr2g/qYkxq42T04Kil7NfJZxtijwUTFvHD4qXhvOKbKaZ1dDCttyuD1jXTqaxmBN4F8/26f0imkDh3lgK2nJTWDgumc4byzTxnJSWXzsfqp5vIbDHB70ap6vHXVQ/Poqsmg8o8TgIzgNm2l3/3o28s08clE13O4l3CngZQm1hzpEnq1K3hjk7Obwcg0xwotVw9zX3M4LCqvIbffn8ybiI5yXDT+PP+L7/A4AP/L/hkP7HhrN8/ZXPDR/jwM9xijFsZ/wfm+bg0LzyVXDom354VbODzcqfv/uSz5/ucW8tTwYzlk3FoC3vnfGy8cDYlRsbi1pKsNgvyZ7f8jqJzOePt5gc7giBMXRZdcTXr93zrfPNrmoMr5aZHw2Uwyd4ngVKKzijWHEKjjMGjLj+WSW82wFPnatLTOwn8PjOWQWfIDCKrbTSN8GzivNfha4U5Q8Xmb84krThshmqhlc742BjfzoLKIUOK14d0NhVLdX7hbXe6lVnJWQGUVhutfNWwXAbhbZS1t8VNwp1ozTmp9fjJm3is0kcNVo1l7RM5EHvYqV1/ioWHnNF3OL03C38JReMbCBl5VhKwlsJy2bac2ns4KLStN3kb6JTBpNZiJj53m+7tbYu8OKSWMJEbSC3HgO8pKea3m5ytEKhq6bw5zxTNcZqWv5ejrkeJ2wnbYMbItWUHlNagL3R1M2Nlecn/f5ZjrktHI86q/ouYYYFeOixFrPZJmzPVpSDGumFzkX84LUtdSt4ZPJkI2kZSOtWTYWHxWlN+xkJXe3pnivMSYwOihZnCb8u28PmTSGgQ0cl5ZER2aN4vmyW99V8DitiRGa6BlYx07e3QMfuvr3eO75srpARc0tO8LHiNOK3Gr6TrOTKV6sAp8tZq96VhlrFJrvDQbMm8Ci8dzpO3yE42XDg6GjCfBy1TJMDIeF5k7hOas0O2lgM/FsJg0923C4MSOE7nNpHVmuEtaNI7MtV+uMxHiMjpyucu6NZgyHJVpH2kZzejXgq1mfP373KSaNtKXm6GjE0aKHj4p7wznbG0sur3oEoGosq9bSBM298YzBsOTissf5KmfZWhat4bcPzhiMSxbTFOc8Hx3v0ncNb9w5Y3pVcDzr82SZc1pZqgAPeg23izU+ai6rhP18TWY9F2XGQW/J7QcT6oXmq2fbOB1YtZa1t/Rdw3axolfUnFz1yaynl1dYGzA28Ox0zJezPk5HRq6l7xp+fjng2Uqzn0eWLZReYVQkorgoI28MI5np9uBlrXlzUPFklQDwYq1ZtpHMwNEycF5VvLeRs5tBBHITcQr++NYJ4/Gak/MBsyphf7DEmMDprIdRkXFRcrnKAXh0/5x6bRj/QEEbqJ57FucJG2816L5FafCzFjzEEKkvof9Hm3B7G6ZLWNeEkzn+rCKsI2bDoDPN6suGcua4vOpxVaYkJpAYz97WHKUik0nBi0U3MxsVGWcVISpqbxhlJVVreTrvs/bd2SNef51RkZMywWrYTBq20pJJnXJSJpzXhsOs4SAvX32/jf6Ky3kPpSJGB9aN4/Npn+PS8vagwunA42XGpFE86DWcVZZPp4o/3q/5ZpkwdoG3hwvOyozz2jJ2LcvWsPSa98dzNrKKqzLl8aLg2dqSathIPH0b2EkrNrKKxHh8VPigOV/nHPYX9IuKl5MBmW3ZHi8JQdE0hqPJgI2s4mKdkVnPw3sXnLwY8GQ2oLCew8Gc/qBiMU95Oh0SUYyTimXreLR3QVq0fPx4j76rWbeWjaxiUTsWjeP+5pTzecEXsz4bScuiNZReUwZFExR1UKx815c3XGDtFYd5y8i1GBXJbctFmTJtDCuv2csa7vSW/PxyzLztatQfbE+5uzNhMisIwKxKWTaWcVqT2ZYXyx6PlymP+iWZaXmxznh9NOeqTJk2jlQHBq7rfeOiJElaNh+U1JeKb77dYt447ozm1K2hDZrGa4yO9JKaJ9MRe70lg7xivLcmu2+ZfgiLRUrbau7+zhK/DLjbGTSesPL4eaCZKOaXKYPtElvA6tRiXCAGMC4yvchJ027WWZeOl7M+s9rxfJ1298VENpOGj2c5b/TL36zppH6V6XyXB5ytCtqgeLh9hbWBxTLFmsB4a4XSMPj9HupwA//hMfNPAutlgveaNG1pmm5W6o9r+t8ztBcNOtegFWavoH22YPqlZfO3FWqYolILe6MuL7qzD9bCdA6Jg15OzHPi/j7q9BRV10StIXGoJ88JP3tM+XlJs9LkB4F2CuuJ5eh0xKJJGCY1TdBoIk+WPU5Kx9Ir7uQNr/WXbBZrlnXCrEoovaEJmllrmTYaRVevChNpgmIvq1HAWeUA+GRmOVkH+k5xpweZjkwaxaSGRCvu9QJVUKxbeGtYM7AtP7ksaCI87LVEFGuv0ApGzpPoQG4CT1cp3ywMfbvmf/r5P2c6nTIcDvm7kL/BJ4QQQgghhBBCCCHEDSYBnxBCCCGEEEIIIYQQN5gEfEIIIYQQQgghhBBC3GAS8AkhhBBCCCGEEEIIcYNJwCeEEEIIIYQQQgghxA0mAZ8QQgghhBBCCCGEEDeYBHxCCCGEEEIIIYQQQtxgEvAJIYQQQgghhBBCCHGDScAnhBBCCCGEEEIIIcQNJgGfEEIIIYQQQgghhBA3mAR8QgghhBBCCCGEEELcYBLwCSGEEEIIIYQQQghxg0nAJ4QQQgghhBBCCCHEDSYBnxBCCCGEEEIIIYQQN5gEfEIIIYQQQgghhBBC3GAS8AkhhBBCCCGEEEIIcYNJwCeEEEIIIYQQQgghxA0mAZ8QQgghhBBCCCGEEDeYBHxCCCGEEEIIIYQQQtxgEvAJIYQQQgghhBBCCHGDScAnhBBCCCGEEEIIIcQNJgGfEEIIIYQQQgghhBA3mIoxxn/fF81mM0ajEZP/3f+I/n/830adnqK++gZChKs5zNfw8JB49xZxewfaFjWdoj75Ag53uzexlri5gfroMzi+gDbAm3cIf+93YLkk/C/+z8R14PSTjC/ONtnKSnpJw7J2bA+XAPz4aI9fTlKaAJXvPkZhFZmJtFGR6MhmErmV1+xkFWVrOF6nrLzGKmgj9G2gCoqDrOagt2LZOH50MQRgJ2nRChatRisYWM+kMWwlLWtveL427KSBkfMAVF7ho+JlZQDITXdNs0Yxa6AJ8GTe8t6mxSjQCkqv0ApWbWTRwN0eDF1k3irmjeKsDFxVnnnb8GCQ07NwVUUisGoDpQ8MnKHvNJmBaR35fDllpmf0w4CRygHoW8t+YdEKZnUkMYrMdNd0tweFifioWLRwWXWPKLeK/SzgNEwbxdorDrJA3wY+nVmqEHl7GFi26tX1jpPIZhJIdKQJCqcjm0lL33puD+asG8fxsuCkcjgVeXdjxrAoeTnrs24tl7XjvLL0beBeb83bd09ZLx2/eLFLjIpbvRWZbUlti7UBowNZ3jD+Ppj9PowKqr88Zv7cYZ1nNs1Jk5a21WgdGWxWtJXi8dEWZWswOvLmvTOGv18Qy5b625Knn46ZVQmJ8STWszVaMX69gQjnn6V4r3HOMzqsSB5k6I2cj/73mmFR0utVrFcJw82S/juWsPZ88+cDfnS2SW4ibwxnbA+XDLcqpufd2n59+wqALG+wzqMtKBX5yee3+GKe8cHGnFFWcfvOFJNHlIHLJxlPLsZs5CVF2vDh6Rb3Bwve+N0r3D99k/D+uxACJAnq/Bz104/Ah+7BGg1ZAtMl1S8uSN/fhMzBw9vQerAGnp9c7+NbkDjaf/lLFl9EXBGol4a/+PI2XywS7hYt55UhM5GVV6Q68qhfspGWnK5zVt4wds2r2jFvLbPGcllrjIImKh4vup80GA2Vh2kduNc3DFzkxQomdWRStzit6VnNOFG0sdsz3y5XOKVJtEGjeG3g+HbR8Ov4KQB7/g63kyEaUAoSrTkpSz5Xn3G8+jlvFv8EGy0ORyDSqJopZxyE+5yYZ/jYcDc8AuDYPENj0FFTxAEOB8CR+pJJ9ZSe22ZD3+Gk/ZRF+QIArRNyt8GyOiN1IzbS++zG+0z0KT427MQ7vFBf0WeLvXDIuT5jxinn689ZlU9xdpNhfpehPcTTMG+OmZdHtO2EQfE6G+l9QmwIBJqwovFLqnbOo+IfMg5jjvRjpu1z5uUxt/q/TRNXOFUwZAeN5r7aw8fIh3zIOlyxp99gK2yyUmu+9H9NiA2pGZLpIbvxPlf6lMez/xJn+tzq/Rbb4YAN+rw5ynm6aFj7lrFL2MkNbw0jiY48XRlerAK/WJ1QqZI/KO6xmWo+m9QME8O6Dfx5+xfc5m1G9HFoytgyMilH4Yq5uuKk/ZTUDLnF93jodvisPeJF+AwfKjbcPVbhilT12Yt3afFUqmTBBTlDhnGMiRaNYqRzPuYjWioehvd4UPSv62/gtCpZU3Olz/GqBWDqj16tXacLrsrH7GRv8Si+jUbxifoFjpw74QFP9VfcC2+gUZzpc/JYsFYrkpgwikNGJu22n1JM2gqlFE/1E1bxij5bPOQ+f7SXspMG3hws6bmGflrzctEnty33Dy9ZLRI+Pd1CK3i0dUWWNhxdjLiqUnq2Yae3Yjgs2Xg/EuaeUEbc3Yy4bvHTlvoSVlcJZeUYDEt6h55mCuXMMnzNE+rI4siS5J4XRyPO1znDpCYxHh8V/88X2/zozDNwmu1Mc7/nuZPXAHy+yHi5VkzrSOkjuVX4CD50vx4nXW/+e5srBq7heJ2T6kAVNKvrHmtUZC+rOK8SPpsn3Cs8bw7n3bCiYJSVACyqhMR67r854eJpTtsaiqKmv1dz8bQgSVpiVHx5sknPtRxuzria59y6NWU9d/y7bw/RCvazEqMjg6Tmr043+dWVpg6R1CgGTuE0PF8Ghk5Rdm2enuvq1K0CJrWijREf4P0Nz8B6zirHF3PFuoWDAjaSSBsU3yxgJ4Oj1XW9U/B82XDYcyyawFXVchbmNKphGPvczXssGs+krTjTF/wgvc29vmFSR7ZSeHvYcitf89bdM16eDrlYZ9wezjlZ9AD4wW+d0MwUq6nj5eWAl6uCd/bOOfhDj79qiE0keWeD6sMrPv7ZDv2kQanIV5MR0NXmy9oycp5VqymD4l5RsZlWtFHzybTPWaWZNYrf2yr5wf4Z83XKT8422UsbxmnNX58PGbrAYVZTBs1J6agDVEHx1RzGCVyUkU+WE87NSwKeR+EhY5dgteJZuWTX5RilOK4XFCphL8tY+0Ciu9mpZzVXlWevMNS+6wtvjxV38paz2gIwqeH5spvH1m1k5T13+46NBC4q8BEK2z3XGGE3h9zAdhJ4WWouathOu3+3kURGzlOYQBk0V7WhiTCwgYvaMKkVbw0a+jYQgHlj2E4bttKKOhgqr5m3lkwH9vI1SkWuqowX64TP5o61j9wtIkaB05HSK/azlpFrKb3hvLYsW8VlrWiC4jAPvDEoOa8c57Vh03neHC3QRM7KjJMyYek1me569FnVreuruhvZoXsOu2k3d45coPSKi1rz0WVDZjTPqyWn+iWvq3sA/Dp+yLR9RmG20Mqh0RwvfoHRCUYnRAJ1M+PW4HfIGTGPp0yqp+zn77EKVxzwOhtx9Kp3l8HzVD1lO+wxUBkfqV+Sqj77/jbf6k+I0fO75vc49hM+a/6UR+4PuW+2OW/X5MqykSS8u2FoQvccSw+ZgaGN9G0gN57cBBId8FGxm69JbLeh+1nNunKcr3Iy69kfz9l6o8TupsQmsPjEk+8FzIYltpGTnyU8vRzxcO+Sjdcb2nmkmmiSfuD0aZ9lnbA5WDFfZigV6eUVrTe8mPZpgsaoSOkNm2nF4faMnz7dZyur2MrXnK9yVq29PncY5o1hL6uZt5bttOZwMOfxZMSytexkJaW3+Kh49/CU/nbN5XHBxbzgskoZJTV7owXDzZLHTzZxJtB4Tekty8YyaRyl1/SsZ+waMuuxKvDg9gV1afn2bIOLMqUKipelo2cDd4sKHxVXteWdzQmLKmHVWkZJ1wN8VJyXGfPWEFF8f/OKnZ055cpxdNmdqx7evvhbv++nNSfLrmY93LrCOc/ZpM+ysfSThqsy5bWtCU1jaLwhTxvyoubpyQabxZo8r/nqZIvtfM3hnSn5Q8PlLzQnlwMOd6cMXvMsnmhWi4Q0a+nvN9gNjR44wrKlPfO0K4VOI+lhd3aLAZpTj68gf82icos/qwhVxO05QhmYfw7Zhsf0YP1CkwwDbrd7/dGPcobjNenAs7xIcGlL/xG0F4HzJwVtq9m5vSB74KifN9ihop1F6ln3PkpB8BAamJ7mfH2+wcsy5aSy3M4btq7vd0RxUiZMG8PIeYyKXNaWs0rRt7CVeC4bc33+VOykgbG7rktt9/d7Mh2pg6IOio3E41TktLJMmu78B/C94ZKHO1d8drLFl4scqyJvD7sZ5VdXIzacZz9fM28cEcWiNXw0TRgnkbcGJYn2bGQV0yrlvErYTmtuDec41/LJyTZN0BwWK6Z1wufzgsIEmqgIEQoT2E6b7uzadOuqZ7q9q1Vk0RqcjuxkFT+9HKCB7w1X7BRrytbSBM0gqdkcrtj5A1DDFGU0i7+a8Ncf3eZ4nfKgv+J4nfGX55bNVPHOsOZeb8UwrdndnfH8xQaXZcq98YyX8x7zxpHowDitGOUVzrX89HjvVa0fuJZbwzmTVcbWYEXRq+ntt8QApqfQQ4sepdRfLVgeW5LC87PPDpk2ltdHMwBCVLReM60TTqu026PGc3s4p9er+fLlFgBXtWNSW6atpm8ibYTP5/r6PWDdwtujyEWtKX2k9rCbgdXw1bybz14bKG7lnm+Xhjp02cmjvmfl1atrqQP80e4Vhzszsn7LcpLw4fEOA9dgVOTW5oyqsnx0vsXAtUwbiwYCcL+/ILGe40WfzHisDqTas9Ffk6UNbasJQaN14NuLDdqgqIPm9mBBP6tJkhbrAiEoFvOU4/mARdPVPqcDPduiVSRExaROWHnNYV4yaxyfzjNqD/tZoAyKraTlMC/puYafXIx5WWoqr9jJIul1j/Sx2xffLhVGdfcwMd3MdlV18+1Wpl99vmUTOS9bnFbc6Vt6VtEE+I921jxbJ/zFqWKYKPZzOC1h6Lq1bTUs264JP561PPan2KD50ex/zXQ6ZTgc8nchf4N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FWOM/74vms1mjEYjJv/p/5jhxoD47puo8wsA4uE+6pcfU/7Lr0n+xX+CWsyJ/QFYi/71h3B0CrubhA/eB2tRT55AmqI++xKuFrC/CaMBzX/61/zVnx7wL1/0uCgjG6miCXC3BxH46bknxsiH/mteNh8zdve4F97gRB9jcDzgNpup48v1hFNzxOvhETtZwjfrGSOdc5AnOK0YJvByFdnJFalWbKeRNsL/9uW3JDHhe+k+hVUsm0gTIzFGVt4D8DXfsmbKbryPiw6NAuCx+pBFc0Jih9TtjNoviTHgbI8QGopkh0wPGbHPhGMO4iM0io+qPwFgJ3uLKi5IVM6j8A6ZtnzCJ6zCBYnuk6sRdVyh0GzHW7jocFicMhxmGd+sZwTiqz8rY82e7bORGgCer0ru9jI2UsVFGRk4RWJAobisAkopEg07GWwkkaOVJhJpAvzjvZJFa5i3hrFrKUzAR0VqAidlglGR0mvGScvYNZxWKYd5ydt3T3FZYDV1AHivmSxyBnlF0at58nIDTeTW7pTpNKfIa0JQbBysyd8p8Gcl62eRxSQFoDeq6b/nUIWDEFH7I9CK+q+PaKeQ7GtUool1wOzkxNqz/rTE5BA9JIcWPUpRO30AVv/2hF99vE8dDG/sXrD1qMS9MeTlv6r5+myDgWtYto693pImaDLbcrnKmTcJpdc0QWNURKvIjy5zPp20bKSGgxxGDo7WcCuHoQucVZqBjQxsIDMBreBFaXm6VGgFBzm8PVgzaRxPVhaj4H5R82CwoPSW2mu+mBccrTVaQWYg05FH/Yp3987ZfafE3umBVmA0Sqvu11rB2/e6TRwifPwtn/6fFA9/eEXywS4Aza/OmHzlWC4TALb2lpg88vyrMVdlyl5/yfPZgF9Pe3w+Vajrt609WN1dS6IVTkdO1t1+fVnCrI6ME8W8iZQ+8vZYUweFVZHPJgGjYTfXTKrIMFHspLBoFb++rHgZJwQCL/mSH6jf5Y1hys8mU9aq4oX6itvhTd4fbGFU9xOLj2cLpmqGw7FWax6oAw4KRx0iIcIwUVyUgXUbeDC0lB4qH+k7xeN5w1m7pFApF0xx0bGjB+TWMGlqRtZx3pSMbcrcN1wyYaGn6KhZM2XALgsuOAwPeC0dMUo1szpwVK640JdoNAs1oYoL/tD9DuPEcLSqqYPnjCmP/U+4az9gK2ywUCvWas1W2MTjCUQ2dEETPU0MHGQ5lQ9cNhX7aY7VirUP+BDJreaDLU0T4PECrirPH+waxs6Tm8ii1YycJ0Q4Lh0fXUWWbWA/N7w9CmwlLT++THg891zUJUZp7vcyJnXg4/YJBstu3GYR10z1JcM4BqAfC3aSjH+5+r+wLJ+zO/gBu+oRDRWn/gsyPSTXGzRxhadl1V6wqF7SNBegLEppQqgYFA/puz1WzRnD5DZ1WDAtn9FP9/lt/Q9oiTxXzzA4vmfusmhbHqsnDOIGu2qEU5pARKNoYqAMLZsu5U7f8mzR0sbI7Z7j97Za5q1h7RVHazAKfAQf4HQdeFmtCUS2XUaIUAbP7V7Ko0G3Pi+r37RPp2GcwOeTwGFPc5jDFzN4sWoIRIbO8v1NTc9EjtZdDXi2gl/PJqzUik3G+BjYdhm/u2PJTOzW81QRI/zDvYZUR/7tacLJyvP6yLKZRC5rxayJbCTw2xsVt3pL9jYWlKXjYpnz6P4Fz56PeTwb8Pki4eOryNoHbhWGe33QRL6YKW734FeXnkXjGTrLx80xozCirxN+xc+wpDRxxZa6Rz8MuJ0MeX1ou3oe4bwMXFQtT/0FXrW87Q5ItGbVej73x3ha7sZD9vOUi6rhF/HnJKrgtPqMwm6S6D6WlJSCBRccz/6acfE67+l/wFRPWak5PzRv0ITIY3/KLbXNHx8m/PwicFBoxg5yC0ZFNlwgRHC62/OZCVzUlr205c2NCSfLgo+mPfaylteHc3xQ9NOa/+zZHl/N4N1x5LVexU5W8sWs6xFWw8PBgtN1xrSxvLc5AeBinfFslfO90QwfFS/WOXd6S3pJw7RM+Xg64GhtKL1i2UZe6/9mzRSm+/Ws0UwbuKigDbCdKW7lXX+IUfH53LCZRpZtN2P0bGQ37eaQl6Vh1iiGLrKTBr5dGmZN5L97d8ZllfJoPGU0WHMx7RGiIkbFpEqYNg4NpCZwtE54dzznk8mAk8owcoHLuvv5704aMCpyryjJrOcnFwOaqAgRxi5w1Wh8AKVg5CJVUGw6T2YCTkf61rORVnw97/N8bWkCXNXwzaxl0bb0raUJkSYGAKZhzevFiBDhtKywSrOdORaNZ9o29IzFac1lU/H9ccFvbbRc1IZ/d+JpY2Qztfxgs+sFz1aaszJwWbVctCs2TcGdvmMng8orMhN5toyclS1DZ6l84LBnWDSRq6q7v/cGlqGD0itO14GtTGGUYlZHeg72s67HLRu424ezEr437D7LSaW5qmE77Z5rZqBnA0drg1WRWdOtA6MUbYwsm+7Z76SBpyvFpIocFJrsep0MbORO0ZDqwI8vs1d1x2mY1IqdNPJ6v6JnW0pvmDSWKiguaoOP3ZxwWXdrKDMwaxQ9G3lvVHFSOpZeU5jASal5sYaPZlN2bI8yeMrQsptmGKU4rypeqgvesAcAfNWcMNOXbIRdipjz1mDAk8W6myliwCnNwDqmbUOmDbeKhMR0dXbWBBSqm7PbwJ2e4WTd3b9lG3hSzbibDPnehuFoBafrhlRrhonGKMW8CWxlmvu9bg3GCLmJFCZwXHa1/XbueXu4ZCMvqVvDl7MBn80du2nE6e7eauAwr3A68mKdsJs1ZMbzeJHze3vnfD0ZsZ2VXFYpP7/K2Ugit/Oax6uEh72K3314zOVFj3XjyF3D0byP1RFFxOlAEzSlNxgVmbeWZWu6e11ZXu+viShWrSEznpU3zBvDaWV5c1ByWjlu5TWH/QUfX475Zul40GvYSFoeL1N20pa3NyY8n/d5vMy4ndcMXIPTgUmd0ARNAGJUPF875q3C6a5uP110dfP9sec/unvM+LCbk6sLzcdf7zJvHMdlgo+wmXgqr1h5zbvjBT4oNvKS1hu2hkvq2vKL0y0+2L3g8P0lq+eK4xcjdjYXfPx8l5MyoTCBr5YJl5VilHT3/v3RmtdGM7Z3F1Qry9mkz8U642WZUgXF46Vl6CK/vbFgUic8XXfniKdLxayBRR3Yzbt6dVYGzquKRawoVIpTmoM84V5fMXIRpeD7oyWr1qJVJNHh1b0fJQ2V1xS25azs9ted3hKjI8fLgp28ZFZ3s/FusWJYlCSJ5/h8yMHWjCRr6d2JfPTX26xby35/Adf3/fY7M44+GfCLsy0yEzjIu/3RRs33v3/C9Djlv3x8SGoit4o169ZyZzhjVSf8+HxMpLv/b42nhKjIbEsTNOvGYVQgdy2X6wwfNb+c9Fh7ReVh0ULfdrV57AKpiWS6W3dV6GrBry67OvRwoGgjvFjDVtrVx6sabhdwmDVMG8N5pblTeB4OlpyVKUfrhNwE7hYVl7XjrLKsvOKsVIyTyJuDmu20ZtFYJo3lTrHmYLBg9/6C02/7fHG5gdOBzHiWrcXH7vwwbSybScN2vqb1mnB9vt4dLriYF9fnDo1SsHF9Lz+/3CDRgbf2LtA6kuYNrghEr7h42ePJZMjaGx6Np1ysc/76fEhmIveKiq+XKZNa8e6oJtVdT9xNW5wOPF8nJDpiFbwoDWsPL1ZwWHR11GmoA9wrWkKEvazG6cCLdcpBXgEwTGouy5TTKuWN4YyHjy5YXiacXg2Y1461txz2F5wuC47XKbeLktIbvllmXNaKJ4tIbhW3CzivYN7Ae+PuXH5Sdmt/lES+nsOn8ykGQ6oMLZEy1mgUA52xkTg+r84pYs6ReYKPDZvxgH7sMdVTHup9tAKlFLUPLEJDjJGxTXlt2J1HL8pIBGa1p7CGR8OunlxU8O285XbP8lo/kplIYSInVdd/9lPP0msua8VVDQ/73b3/YpExa2Bgu156kHe9aukVGmhjd85ctnBVQbjuX3eLSB0UpYfdrJtTZo2miYo7ecO8NWjgrNYsW8XpOnJReZoQeDh0XFWR03U3n/9gM2M7jfRtYOQ8ddB8NLVc1ZHny+4ZHuQJd/uKO3ng25Xh8dyjUNwfdPd/UkceDSKTWnFawn/n7oLHi5xpq7EKdtKWJytHiPD90ZrMeKaNY+QavloUvCw1L8uS/+WTf850OmU4HPJ3IX+D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BVjjP++L5rNZoxGIyb/7l8wbBuoG2hamK4Izyc0Jw3PPx5y94dz3H/rPQgBzifUf/4cPTDogWP2s5rRPxjAP/ld1HIFv/yC5pNz/DTyxcdbGB3JXcOvzzdpo2YrqWmC5tk64cfnio1U8XzpOaoWTPSUpZoAsApXjNUhb+n7PBw6mgDrNlL6yMuy4u1Rzm9teCaNRinYS1uerBzfzCG3cKeANsL/6uXPeC28SUXDh+2/AWDoDthRr7FSc56vf0rTLqibc5TSDIrX0WisybEqpWwnBAIhNNzNfpd+HBEILNUUhcarlo2wTRoTbqV9fISX9YJLfUVLxSQe0de7bIU9ApE3022cVrxcVxypUy55jo8Nr8Xvc8sNuNO3bCSgFZyWcFUFZrUnM5rNzOBjl+aOEsWTRcuy9aRas2hb9vMUHyOjRDOrIwOnOCi6Z71sFcs28tYwkujIwHpWXpPqSGYCPiq2kpoHWxO810xWGWdlxjv75+x80HD5a8PFtEfuGnbvLrADqC8VTalZzlOMCfzsaI82wkFesj9YMlllbA+XbNxaU880MSoGb8I3fz6gCZrdjQVtq9n7w4hKDGFeo7dy1O6QeDpDbQ8gc93NeNGtCw7GNH/xhBe/Kth7Y0nyoEf7YoW900c93Kf9s6/59Z9tMUhrbr02Jb3vAPjoX48ovWGUVcSo2Byu6I1riu8lECLnP4LPXmzz3v0Thm+D3si4+vOKH31zyGVteX245Ae/e4JyitOPMz4+2eakcpRes5M2vLd1xaxKOV1n/OgyZyOJ3M4bAKaN4XitOVl3z3OUat4Ywth5rOo+1nFp2HCBrxaaRCv+cHvFg/GU7b0lNgugQTtQFlYvDeWq+1y9UU1o4U8+vcftouQH77wAwG0qpl9bptOc2huKpGFRJfznx1v0TOQ//uAbnh+P+Xcnm3y9UPgIyyaSGcVeDidrOFm3XDYVC7Xid4c7pAb+8vKKAzug5zS51dwqIDNwVsInk4omBg6yjFXrSY3mRbkmUYb9PGWcKH4+mXOhL/h7+T0OC83ARXaSwMtSs5FE3h0t8FHRcy1XVcpH05xvl3C/B//szgnnq5zKm+6erVN8VKy85iBrGLiWcF0Fv1lmZDrSxO4G922gCYrceM4qx92i4kWZcK8oaUL385FRUtNzLcfLAh8Vny9Sbuctb41m3Rq6GjJvDamOBODpyqCIPOp73tuYkhjPry83mDWa7bTl+drho+KD8YKea5lUCS/LlEQHvlk63hzU7KQVhW2Z1gnH65QHgxVt0Dxe5JRB4aPi/fGc2xszjiZDLsqUy9pypyiJKK5qS2ECA9eQGs+fvByzmUTeGy14/72X+LXizz65Q6oDx+uUk0rzwXjNyht+sHdO22oO35gzO0r4ybN9chMYuprLKmXSWI5Ly9EKFk2k7xRDB6VXvDtq2UlrfnSZ8ycnEx6rD/kd/Xs8uK7VTsNV1T2Mf3arZTNpeLLMyExg7FpmrWXWaDaTFoBfT1PaAO+OGr5cWC4qyI3ivVFDaiK/miQAFCYyTiI9Eyiun6nTkSYojkvLqoVFC0Yp5k3k+bLhoHAY1V1Tzyo+uWq427e8PQrcyWsOeyuGRcnG9ooXRyMezwb8/ltHfP1ki1tbUzbfbalPA19+us1llZIZz/deOyXfC9QTsAVED9VEM5vmZGlDjAqtI8VGjbreu8szSzZsKT7oo7b7LP/NS559O6ZIG8rKcXhnCrq7Z+meYvaV4b/48g4/vrD0nWKcRH5/a4ZS8NPLAReVorBQegixu3c/uezu/+k6sG4D7246ZnXkdq+7d391Fql95Gk9424yJLcapyHRiq/ma77SX+NjQ0uFRjNtnrOsTiiSHTaTh8z8MT5UpGaIVSlDtc8wjnmpHrMKE7b1a1zFZwz1AffDfU7VBVPO2I63+IPRLrlRPFt4lIKn5ZyFWvJ+fsBhodlMI/+1w3NeLHvcG854+N9zrP7ygrMnfW7//hq9keHP1qjMoIyi/Lom2deoRDP9EGKEJPcM/niT+Pc/QNU14bXXwFqYz9H/1V/CxgCOL+DePnx9RPWzC9J/fA8e3iX+6S8pP5yT/yc/6IrIp0/g99+Dqqb+P/41P/6LA75aFGQ6MHKeO/0lRge+ng45LFZM6hSrAoOk4acXIy5qRc9CYQI7acuq1ZzVlmULH156tjPDPz2oOF4nXNSKsYs8XSnmDRzkXc/+etbwP3jU8K9f5jgN740893sr5o3jpHJ8Mbf81fmcH4z7vNaP+Kj48bnnqq753jjnfi/ystQkOrKVRi4qxWYSeX+85KRM+Xbl+O2NFQA/uiioQjd3pBqOVp6t1PDmCHyEREfWXvHRVcAoxe/vRO7kNc/WCUdrw68uai79ig/GIx7Paz7hC/5R/g6Vh8/Xl/TIeNgvMEqhFBgF38wrTuOUD3o7jBLFyTrwny3/H4TQ8p79x7zVG5EYxW4Gaw9Hy4BW8MGm5r9x+5SvJiMK61m0hv/8Rcrjecl+nnJRNbw2SLjbgy9m0IbIexuKR72KKih+cplyWQW+Wa75Vn/Dvr/N74zHWN31sQeDlKFT3CkCs1YxqRU/vliy6VLeHltu5Z6eCSy9RgGPl4ZlGxk6xVYaSXXkeK1f9SOtuj36fBl4OFTspF0N+8HWhF9fjnnQX7LXX/LNZExmPG/eOsO3mqYxVLVlXna9bt4knFeOjaTl4caEVe24WGccDha03rC1uWA+y0iSltkqo2os88bxZJkDMHCe0mumjWEj8VRe8cnMUthIorteflF1s+JOCkrBRdVd/6yG0kfu9jUXZSS38Pm0Zjdz3Osrnq/gtT58f1TyxSLDqMhe2lJf91fFb44o721OmVUJP7kcdDNj5gkRMhPYThtC7Pr77+xc0i9KjIlUtWW2yvBB8fqb57hNBRGaaaRdafrvWPT9TcLjCy5/BqtVwtUi59Hr5zQrzZOjTd764fmrmXH2leHF2QilIjvjBdYFBg89i8ea2SRnMCwpdls++uUumfXsbc5ZrRJWtcOoSBM0Tges8UzWGSEq7u1OGN6u8WtwGwrlFGcfJnivUSryYjIgMZ7t4RKAq0VB6zUPH1xwcjTgL0+2AbidV0QUb++d8+JqwOezAee14Y1+ycC1bOZrctfy7WTEvLEMXUNmPTHCMK0JUXG+znmxTnhztODZsuCnlylaQWYipVfUIbKbwdGqqze/u7kgMYGtfE0TNP/3pzvspoE/vn3Ch2db/OgyJTeRCDRB8XQRSE3Xa1dt5Nv1gh+OB/w3D9d8Mc/49USxmyky0z331/sNn8y6ufX9cc2yNfzs0pBbRc9GPrz03Okbfm+r5utlws/Pu9/f7UX6JvLlwjCpI/s59CxMasVhHvhsptDAu+OuLp9VlkxHdtKG49JxtDaMXWToAkdrzZNF5P0N+GgCO5nmdhE4zLqvPSm7/bv2iibAbtrt8UkNe1nkUb/kaJ1wVhle6zUsWs2k6ebRWQO7aeSsUrw5aNhOG76Y52wknsO85M/O+jQB3hy0LFrNi1LzoOfZSWsGruF7D0+ZXuRcLnK+mA2521txus4YJzXnVcJZ5dhIPCeloYmKREf+cOeKYVZxuuyxla9Z1o5PJkMGzvP25hU+aA5uz7h42eO/eL7H0muMitwranITOOgtKVtLjDBvEhSRtTeMk5rSWxSRvuvOMYvGYXXE6kBhW/a3Z9SVIUk9l1c9ALY2F3xxtM1FlXJYrBhlFWVr2R4t2Xyzpj6PPP56i35aYW3gYl5gTWCQV4w21iymKSfTPnf3Jpxf9VhUCZn1DIuS83lBGzXfzAteVpZNFzguNbtpoAyK23nDXlay01sxGq0p144YFX/6bJ9na8O9wnNWGQJwWSlmTaQNXU17Y6iwGr6ZQ8/BB+OWP3lheHus+Ie7U5at4+NZzmmp2c0Cmq4nviw1748brAqcVo6h9aQm8mTlOCu7mW0nDcwazbztet7zJfzuVmDlFV/MFeu2m613UjAaFPB8BY/nNV/Ex+yFQ0YmJTOGP2v+FKcK7oW3aFTDS/WY1+O7zFniomOtSnoxx2AYmZTEaNZtlx+UPvC9jYT3Rp7LWlMFxZezyEGh2UoCy1axaBWp6eaI/Szw5mCNIlIHze3BgufzPqXv1t+0MejrnjJyLbf7C44WPSaN46uF43bueX2wYFInGBVfnVcua8vns24+1wqsVrw96mrEbuq531tyb3fCR0c7fLXISXWkidAzgWdry6eTiNUwqbrP9b0NzbJV3Mq7c+T9nucgq8lM4LC/IE1ajiYDZo3jvHJkJvBosOBwe0aSt1ydFzyZjtgtVuxuzVkuU55Phmznaxa1own6Vb3fLtasG8tr9y5JxpHlS0v/dkts4eJxxvn/i10/+5U029P7vu9a7xxz7HnIOStrrjp1Tp2p2c3T3WyRTYoiRckSZRmCdGHDFgRbF76wBQP+EwyBBgRDNgTLhm2NtExKlEQ2e2Sfoc5cp+bKrJxzz0PM8Y5r+SKKRQswJLd1tYHnc7URO97IHetd67d+68l30ubFvI0DNrJzfu2P/13G4zG9Xo//PvQEn4iIiIiIiIiIyBWmgE9EREREREREROQKU8A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4733f9aLJpMJ/X6fn//O/4T9oWOxiHn/dJ3H85hPJ7CbwUudhlf7U/I64BejDt3QcVoEvNwpeXv7jFarpLNVcfRFhweXA86KiMobKmfYTSsqbzhYRvziAsZlw0VV0A1ienFA3njOy5zXem0CCzfa8GIBz+cN06rijAkd3yIyAZGxPOYFx81nzMsTvpX8Db457PNoWtEOA9qR5WxZEweGNLAMYkPewKL27LQMlYNBDAaILGwnjl5Uc5RHXJSGSbX6/VrsGVeGswLaoWFaeS4Lz2VRc7Mb0Q4NeePxHhyr94xKTyuE9Xg1rhclNB7WE5jXhsp5Hk9r8sbxxjAhMHBZenYyiAyMK0Mr9DyfezZTy812w3ZSU3uY1wHT2nKwtFxrOXbSir1sSRo25HXApIp5ukhoBY7Ieo7zkI2kYS2u6EUl8zoiMI7AeNpRRRbV1M7y0eWAXljTjSoOlin9qCaynnfuHpLPI957tsP19oJ7L51iDLx4POD5rIPzsJUtuXP7AtcYgtjx2eebPJx1OFiGvNLNud2bEoc1n5yvYY1nv72gFZd0OwUAT04GbPXmDDcWFIuQwWsN4a0+tGIwhvKnR5x9lvLgdI0kaBiXMT+6yEitZzdrqJyhEzrGVcBHY0MawINJxW4rYhgbtlPHojF8PHIYDB/np7R8xr12BwBr4GhZ8Sflf0En2uGf6/451hLDReGZlJ4X+ZJuEPGbOxGvdHKs8eRNwKNFjMWzHjdsJBXraUHlLKd5QuMNzsNGUjKvQwpn2cuWDLOcf3S0SWI963HFf/Ak5rW+pRN5Xiwsa4lnJ2l4sQyoPGTBau54D53I0w8dxf/HWuqGNTf7E8omoKhCwsDxaNLlP38RcaOzGguAP7c+pRXWAGRRzdbWhGIZ8cXJGid5jDXQChr+i4OMcekYJpb9Fnx06WmFhreHnrW4wXm4KANOC8NJDj+bnrJherw+SLAGTpaeXmyYlJ5Z1dCJArLQYIFPpwsiLK/2U4yBy8LzeDEnMgF3OxnbGeyknhdLy6zy1B5qB3e68HKn5Pky+ur+poFhEHsWNexnDg8cLC1rsee0sKwnntKt1pMDNuOGNFjNkbcHU6ZVxMN5yivdBcO04PmszdNFwqgytALPqDLcajV0owYL7LUWnOYpP71McR76EUxrmFSwlcK3hnM8hu+ftfhHJ0v2s5R2aOjHhn7sqRz8/KymdI7tLGIjtSwbz0YCpTO8d7bgdifjpe7qfiXWs502xNYBsBaXBMaz1V5wOGtzrTclihqKMuSziyEP5zGjyrCbOt4eTEnDhnkV8tOLLr+1c8GgvWSRx2RJxdG4Qy8pOVtmFI3l3sYlB+Mu8yoE4PXdM6oq4AcvtrnWyunFJZ2kIK9DIusIA8ezcZeLMuasCNlIajaSkv3eFIC//2yHo9zSCT3fXpux3V5QO8sfH61zsLR0I08aQDtYfbfz0q7qY+ypPJzklpPcM4wN31wrab7cP8aV5WarpPKGX44SUut5uVvSj2rmdUj95Xrbbi94Nu3yi1HG0xlca8Mr3ZJO2HCSR7RCR2odm1lOGtZc5imbrQW71yYkWxDeaGPevoV79WXs6Sn84AOqh2OiV9fweY3pZzRfnHPyXsAnxxuExvH6tVPamxUmgLBvWT7zZDcNzdQR32ljbm3AooDNAUwX0G3BMoe1ARydwb2bUDdwdgGPT3Bnc0w3WV3nPLQzyFLK//SXHHzUwRgoqpA7353gCsf55yndjZwggfwyIFtriK9HLD6rKRcBByd9LvKEQVKQRTXPpx3Oy5jNpORwGfMfPnb8gp+ywQ1Sl7FuO0TG8sC/4LD5iEV5RhJ2SYIenWCLNbfDa+kGL5ZLflD8pyzyp3xt+K/xP9u/ztuDOYfLhNudObd2L/nlkx1mdcC11gLnDaULOCtivnvjkN5uSTm1VLmlqS3dnZLkXgZFjd1o43/nW5g//hmsd3G/9evY934KZY371jvYP3kP9+AU+9Y1mMw5+9sXGONpb9dMXsQYA61hiQmh9S+/gfv172IePcJ8/AD/9Bw/LzHDjOZwTnhnAG/ehdFkdV82hrgffEr1eEnyrU3c8xHVYUXynS2ax5cUjyvyccjjwyHHy4zXNy7Y+/qc6O0t/OkMv6hw0xrbCTBrLZrnU3ztsa0AXzqqM8fiLKQsQpwzTJcJRRWyvzXmvce7/Og8BeBGy325R3nagSO08GAWEluY1YZh7BmVsJ161uOavSwHIG8C/vi0zXnhqZ0ntIbEwrtrDQ/nAdNqta/canvaoSdvDK/1lszqgNMiovEwqiyb8erf/3RqMRjudRtS62i8IXeGF8uAaeWZ1/BktmS/ldKPDW/1HReV5QfHNYMk4De3VvvWHx9D0TiutUN+fbNiMymY1yEPZqs+6JXukq3WkiyqqJuAUZHwxbRNZD1vr10ShzUH0y6XZURoPFnQcF7GRMbz+voFf3iwxe12QeUMF2XEIKppvOGsDBlENdtpwbIJWU9yzouU2DbsdWe8d7zJtLa82l3QCmvuTzusxRX77QWny5TSWV5Zu+Rk3mZWRRg8O+0Fd968BODwsw5rWwtadwzF84bT5x3a7ZIgdCzmMUlSM5mmTIqEXlJwPG+TNwHXOjM2N6csZjGPzge0wpokbIiso9vO6W/nlDNLEHnyWcTa1xqacYOJDCa1lAcNi8uIfBmx880C243I76/qwOwwpHu9JtyMMN0Ed5njS4evPTSAAd94mjmcP20RRQ3Hlx0mZcy0imiFq97q81nKrDKsJ45xZbksDU9nDUXjyELLRmo5WTp2WpbKrZ4uuN3xXJSGO+3mq3r7j+dxGjiu9yZ4bziZt2i84dX9Mx4fDTnOU14djth/ZUKzhOU4oshDvDecT1u04gqA7d0pNvBcnLQ4mnToxiW9Vs7GnSW+hl/9aptBUrB/a0T2UoSbNSyego0cTWHxDpra0tmviW6s6g3G0IwrmqlnehATJTXJwNEsDa4xVLkljB3GgjGedAfqqWd6FBNGjjBxJOuO8sJw+KJP2QTMq5CXr5+RrTXUOSSbhvwQ4oHn++9d46KMaAcN62mBxRNZx6CVM9xcUOWWo7MeRR2QhA1ZVLGxPccGnuMXXb5/tMlvXT8iSyt6N0qSb22x+JMT3vvlPq2w5tv/8hyThBQfjXjw/hqPpx0ezhN205r1uGRURazFFZUz/Mlpi37sebVbMKlCxpX9qt9rhY5FbfnlKGQQw2biOMotg8jztcGcV3bPOb7ocvDlvdzOluRNyFkRf9mbN7xYxnRCxyCqGSQloyJmvzOnqANmVUTeBNzqTVkbzlksYooy5MGoz1pSsNle0G6VFGXIaJ6y3l0wXybkdcCLeRuAflxRNBZr4NWdM44vO/TSgjiuSdKapN2wGEckrZqk78gvLe3rnkc/6/P5qA/AIC65t31BVQVkrZLlIuaD4w0uypBXejPacUU7LRnNU35yPqAVeN4ajgE4WmQM4pJFHfLzUZtWsKrXg7jmvIh4czAhi2rOlynzOuSlwZgvRn0+m6XMa+iGq57zn94bcbpMebxIeKW7qseR8YyqkO20ZCNbUjYBlbMs65C9zoxlFVI7y7SKWU9z8jrgw3GXTuj4rbvPKYvVIWC+XJ1LsqjGWM+vjjfYTHN2+zMC6zgcdZnXEeMqZCfLOc8T1tOC8zz5qhasJQU3dy7JlxFFGXK2aFE7Sz8p6GYFZ9MWzhsC6+klBWHg+Ox8SCeq6UQl53lKEjh6ccntu+dkb2TknywZHaU8v+xzWcS8NBizc2PyZS9j+ezpJm+8cszZi1XfA/Dwss+0DrneXvBi3uKkCNlOKyywnhYM05xlFXK0aLHXXuA8nOUZWVBzsEw5L0Ne780pXcAgXp3bjvOUlwdj+u3VHvr0vM9xvjoLx7bhbz/r8krP8/Zgyut3T3CNYT6JuZy1OF+mfOP1A46f9ZgVMftbY47OeuR1wI3NEXkRcT5rYfEs6lWfHVjPrIp4vkioPV/tqRbPhyNIgtWXbYeGu52GjaRmXAV0w+arzOaDcYzHEBiPAZIA7rZL3t64oHGW43mLwHheLDMO85BB1HAtK+jHJaMyYVIFTKqQWWOYVYbQwrvDBde6U55MehSNJbKONGionKVylieLhNPCkDeGay3HelxzXIRsxA0vdWfMqogni5StpGIQl7SjmvM8Zbc9J00qpsuEblYwz2M212aEUcODZxurs3OR0AoaZnVAK3C0wppeXHLn7jmT05TPTta5MxwThg1h6CjKkKoKmBUxO2tTutsFT+4Pef98wJ+/fvTVnH7rxjFJt+aTz7ZYay3p95e0N2vilzJMK8IkIX5akH8yJ1qzuMIRf3sP9jbwP31A8WBBOLSEN3q4sznVcUW0l1A+LsBCvB9hX9uFyxnsrcN8SfPJMSfvBRxednn53inue+sM/tW/xXg8ptfr/beHcf8d9ASfiIiIiIiIiIjIFaaAT0RERERERERE5ApTwCciIiIiIiIiInKFKeATERERERERERG5whTwiYiIiIiIiIiIXGEK+ERERERERERERK4wBXwiIiIiIiIiIiJXmAI+ERERERERERGRK0wBn4iIiIiIiIiIyBWmgE9EREREREREROQKU8AnIiIiIiIiIiJyhSngExERERERERERucIU8ImIiIiIiIiIiFxhCvhERERERERERESuMAV8IiIiIiIiIiIiV5gCPhERERERERERkStMAZ+IiIiIiIiIiMgVpoBPRERERERERETkClPAJyIiIiIiIiIicoUp4BMREREREREREbnCFPCJiIiIiIiIiIhcYQr4RERERERERERErjDjvfd/1osmkwn9fp9/+/V/i8uyxaTytEPDIPbMa8ODccOkqrnVjUkCSKxhO3V8MTNcFo7GQRYa7nYNaQCDyBEYzw/PAg4XFb+zF9J4w0lu+Nqg4rIM+OEp/EHxHofTn+Fx1PWIf/3a/5bdDGY1PJ81TOuahauYmBm5WWCwNFRkvk1AyOvpJt/cgO2kZi2uCIzn40kLgNd6S2Lb0I0rbt644OSwy4tph2UTcKM7oxVXjJcJWVTT7y7pbJXYAGYnEWmvAiBsgW/g8nnKeJ4RGE/ZBKx158wWKWlSsf9rBSc/CXHOkKQ143HGrIhZ1CEHy5Ru2LCZ5QAMsyVh6DiftljvLgB4Meqy052z8/IMgOMHbY4mHRpniKzj+saYznqBbwwm8AQJlFOLqyHbdATDANuNMKGlOc0xrYDmssLlYCxEN1LstQF+vMSPc9y0ojpzhF2DySz1aUM4tLilw5UQ30rx84rgjR3c43OO/wTW7uQEbUs9dsT7Eaaf4sc5i/sVrZdj7O+8DdaS/3s/5tGnQ67fGJHsQnizixm0mPy9E1wN7Rue6KU+vPMStDI4OoVuG7IUnh/BfDVOxOHq59pBWbP86SW+hvl5zHSWMBgssYHDhjA6zxhuLAgyT/pKhrGG4vMFTz8bsLU1ofuqoT5vMDEcftjh0/MhN7oz+u0l82XCoLeku1NiU6jncPqkw3iZcPvmBfcfbfCrUY9W4HAettOSzSyn18o5mbQ5zlO+mCXUHm63K2LrWItLGm9Y1CGjKqQVOAZxyd3NS5K0JunWTE5T/g8f3OClTkM3ajgtQvLGEFqPBdLA8w8PPaOy4no7YVF7hskqu99MYT9zzGsDrNbadlry4SRjUcPNVsNREXC4gNrD3S4saxhXhtPcUTnPZVGz24oYJoZhDMvGUDuYVJ7QwG4Liga2U8eddk7eBLTChmvdKYezNoHxPJy1mDeW9bhmMynZbC25cfuSprT8wUfXeTiPCQ2cFobdzPHd9THXN8ccX3Q5z1OchwezjJc6S7ZaSx5PO8zrgL0s5zhPeDiP2EsbksDzdBHigVc6JYvGcpCHANzrFETGc3+W0IsclTOMKkvpoB1C3sB24miHDaMq4Hs7Z2RJxR8+2+FuZ8kbt4/54uk6SdjQOMP9SZc0cPz6vec8fL7Ow1mHyhkC4wnMqqy+0p/yYNLhogx5tbfgxnCM84YfHWzxf3lYca+XsZdBaCGykFjPx2ND0Xg60Wq857Vhv+XoBJ6z0rJsIA3gNIdZBb+20dAKV3Pu7fVL4rABYFFGDDpLNt8qCb9zHX9wSf1oSrAeY7/9Eu7Xv4v9xS/xP/qU/JM52d98bbW2Hh3A9W2II3AOHh3gz+e4ccHxjwJOxx2M8eyuT5lMU/74cJPGG7phQ2hhLa7oRBXtqOLzcY9+VJMFNbvdGWtbqzpW5Zb3n+7QiSo2Wgt6vRxjPEm74cmTIeMiITCOLKxZ7y4Y7i8xFnwNZy/a/Op4g7WkZK87pdvLKYuQprFs3l3g61XNK5cBZ5dtAG68NMIG4D24EoIMot0IN6sZ3w+5HLW4dm9M9htb+FkBjaN+PGP8MMQ1hqaxbLxW4AqPCcEmlmC3hXnjOjw8ws9L3LTkk9/rce+dc8JhQH3ecPE4pSxDLhYZFs/O2pQobmhqy2IRcz7PiAO3ul91SF4HWOO53p/S7hQcnfW4yBMGScFGb858mdDvLhm+WuGWnnoK8dZqbdcjT/pKi/Lhgl/+bJvIOnYGU/pbOcYCFqbHCZNZyv7tMa4BG4GroCks2a5j/jzg0Ys1Quu4c/sC1xjivgMHjz4dcr5Mcd6QNwGjKmQjqdhIl8RhQ1GFTKuI4zxhXAU03vA7+8cM1xb87OEuh3nMeRnw7bUZ1wYTzqYtDpcZd3pTJkXMw1mbyhmOC0s/8vzV2y/Ii4jKWVpJxaKIGOcJ/bTg+q0R84uYz4/W+WzaYjup2W8vuL41Ikoa7j/ZYFGHhNazkS15MWuTBI7QOuZViMfgPFyUEdtpCcBpEWPwfDqNcB6utxybScUfHifstqAbeh7PDdMKhrHhaOnIAkM/NkTW049g0UBsYTtpGMQ10yrg5d4MY+BokdEKG8ZVyGvDEbd/bUr+zNN6O8VdFthhgt3sQF7Begcu5zRHM0wWYl/agl4H//FTzL1dKGtO/73nPDoZUjaWz6YtAgN/buuca3dGmBD+oz+9S2I97bBhO81x3vBg1iKxnu/snHI6a3Gap6RBQzuq+Xjc4by0OA+Vg5Mc2qEhstCNPAboR45u6Iis52AZ8lovJ7ar6+OgoagDnszbfDKJeLlbs5etft9LSsKg4fmky8Ey4SAP+fFpzVtrIXfbNfPGUjjD3XbBbmtBFDgeTrpspzk3t0YY63GNYTZPKOrwq57BhIbqzDE7jjkft9han9HUltEkY5wnVM7SjioeTjsc5RF7WcX19oJREXNRRgB8ffOcvZenzI4iJpOULK1oGssij2mlJWUVkCYVg50cm6x6vPSNDubGOpxOqJ9OaMYN0bUU04ow7XjV77w/p1pYBv/iHlzfgWVO/fc/htAQvraJe3qJLxrsVpv8l2MWZyH91z22G+GmFcZC/rTBxpD99h5s9nHvfYGb19SXjmgzYPGF4+Swy8bWjCDyBJkn2rCEb+3gL+eYa+sw7NH84UdMPnBURcD6Ow12u43Z6uEenFI9L4huZdh+CntrcHQJ1tA8HlEdN6TfWoP+qk/2Ty+oni7ITy1x11HNVrUnn0UURYjzhsA60qzi4rLNOE+4KBI+nqa83V+yqAPaYc1Oe0HjLDsbE8KooSpWPXGrVzK9TKiqEO9h68bsv9HHTScp5/OMncGUJK2pq4AfPt2hdJa31kas9+eEkeP4rMvjSZfNNCcOGqLAMS8j5nWEwZOGDbMq4vkioRfV1N5ymIc8X8CihqLxhNbw7ppjJ62onOHzaczXBjnfuH5M0q55+mzIp+Mev7iMKBrPX9zJud2bYoznyaRL3gRsZTlb7TmNs1TO0klLkqRmMk05mbeY1yGzOqAf1WxmOZMyphOV9LOCo2n7y74wIrWO/facsgkAsMaTRTWNsxjj6SQla1tzppcJZ5M2G705nUHJs+cDLvOE73zviHB31WiYe7u4nz+meFpRzw3d3x7CZg//+Izy8xnnj1JmixRjPBsbM4zxuMbS3qlpltAUhiDxBKutlWoCYQrz05AnR0M2ugsG60uC2H11DomGgAOXQ3wjJn+0qrnxhqWZO4xd/a4YW4LEsbiMmc0TfnG6zkZSUTQWazyVs7x7/YjORslyFPL5iw0ezlrkbjUPv7E24bJIWNSrHvQf92OjKuKyDOhHDbF19KKGd24e8dNHu0zqkNg69rIla60l9y8H3OjOuH5jRJVbwthxetShqFfzu9/KGWwusYnH1xBvGKaPAqaTlP3vLAmGCb5s8JXjxfdjzmctdgZTNt8q8c5TjzzVzJJuOpolfPrRJpF1rPfmnI7bvJiv9qpFHbCTLQmsJ7KO3c0xy0XMF+dDbvbHzIoE52Gjtzpftr6cWwC9ayU2MywPDMtpxGSWEgXNl+vTM9xckM9CfvVii/W0IDCO9e4C7w2fnq4xqwNCAw4oneXbuyd0OgXnF20u85Rn84x+VDOISxyG0zxhMy0IjaNoAna7M/rDJTbwRB1HszRMLlLyImJ9Y0ZVhDw6GQKw15/SNJayDmilJefTFj85H9CPHPvZkuvDCWt7C2y06t+mR6t9f1GHvLlzyubrq77s6NMOabo6i/f3Cl7c7/Hjkw0A2mHDwTJiUhnudGq+u3dM01iGmwsePVljUYckQcOPz/s8nhs2U3irl6/uS5rTzwoAvrgcsJ7kvPzGGa6EsA2Lk4CL8zZZWjLYy6lmlmzbMXseki9DjkZdxmVMGjRsfVn3LvOEOHBsdueUVcCsiOkkJUezDrMq5Dsvv6D/r9yG9QHN7/2KZ3+S0B8uiVJHUxnSdUe4HeHz5qv9L2nXtG6ArzzBWsSzP4qJ45qqDuh0Cqoy4PHpgFEZUzmLA3aynLJZnRUfzFr0o4brrQWneUrlzVfnmEkVcpAHVA62EkdiPQd5gPers0jvywznKA+4LKEXweECPp0uGDNj1w5ohwGDOODXNxtutRf89LLLSW5YTzyb8ersdr214NpwQrtbkA4dk8PVvX7z1jGDf6oP7YTm/hnjD6C1VVPPDAfP+ryYtdlqLSnqgH5aEAaOdqdgPktotUrKMsB7Q3eQU5eW8TjjaNbhxnDMeJHSb+VczDLSsGFzc8qjF2uMyoTQON66dUzSbbg8zGh1SuJ2w+g443jcwXnDy7fPyHY9owcRUVLTeQmC/Q6jP5pTlwFrX3c045qgH+KmDd55ihND93c3YaOPf3zC4sdjHj9cY3MwI/m2Y/i//vcZj8f0er3/jjTuv52e4BMREREREREREbnCFPCJiIiIiIiIiIhcYQr4RERERERERERErjAFfCIiIiIiIiIiIleYAj4REREREREREZErTAGfiIiIiIiIiIjIFaaAT0RERERERERE5ApTwCciIiIiIiIiInKFKeATERERERERERG5whTwiYiIiIiIiIiIXGEK+ERERERERERERK4wBXwiIiIiIiIiIiJXmAI+ERERERERERGRK0wBn4iIiIiIiIiIyBWmgE9EREREREREROQKU8AnIiIiIiIiIiJyhSngExERERERERERucIU8ImIiIiIiIiIiFxhCvhERERERERERESuMAV8IiIiIiIiIiIiV5gCPhERERERERERkStMAZ+IiIiIiIiIiMgVpoBPRERERERERETkCjPee/9nvWgymdDv93nwz/4r7F6DpoD5RUJ7UJLPQj5+vslOe8HacM7ZZZsbd0bUueWLJ+tYVv/ctIo4zhO+tXvK+u6c0+cd/sHzHWoP7wzm/GrU5sXS8q21gk8nMT8/r/lh82OeXf4+3dY98vKcV7p/het+l5kveGEfse9usxm2abwnsZa1NORkWXFeLzixR7R8lxt2k8smpx8klK7hI/M+Q/ZYd2skJuBmJ2NWOjqx5fPpjJaNiO0qB22859CN2LdD9toR64nBGqgdeCALVt8tbwzP5g2neUk/ilhLA4axYSdzRAas8Thv6ISOy8pytLRspp7NuGYjqWiHNUnQ0Ikrnk47HCwT9rICa+CijFjUlsh6lo3hMLfkjaEberIQbrZKKmeY1gE3Wzkew0keEVoweLphw7wJmFYB60lF6SzjKvjyMxy7WcnhMqYVOm515lwWCT86z0gCuNsumVQh725c8mjS5awMudnKCczqe382bZFYz7c2L8jrEO/hlZdPidcNy0PD46dD0rBhe2fCYhpzMurQiiu2d6c0lWExi3l0PqDxlsg6OlHJi3kbB6zFJaULuNadEljH2bzFpIrpRBWJbciimspZ2nHJ03GPx/OMyHp20oKd9oJn0w79uOSsSDgtIiaV5Te3LummBX94sMWfnkDlPMMkwAJ/dS9fzfU65E5nxqIOeTLPOCoC/sL2iLwOOMpT8saSBo6X+xOOFy1+dJ5xWcKzWc3bayEbiWczqVmPSy7KiMeLmJMcGg/t0HCvU/PGYMykjDktEs6KkKcLy37meHsw5+baiCcXA/7d+y2utQP++v6Y54uM0lmmtSW2npc6C47zhLyx7GYldwYjGmf56GLIZlIwqSIC49lMcwLrCawjMJ6PLgfcn0Y8W8DLPbB4vpgZDuY1b62FvFjA8aIiDSxvrQWUzvCnJzMGYcJuK6QdwVYKF4VhO3VkgedGqyAwnm5UsdlZMCtifn4+YCOuOcgjDpaWsxzWU8O1rGFSW0alYTNxOAyTCipnWE88rcBxnFuSAJxfjVneGJ7MGj7Lz9kwPRauoh8kXDQL1sMWa0nIonYMk4Bl7b9an7Xz3OkF7KSO89LQDcEBj6YQB3Cr7WmHnrwxXMsq9tsL7k86vNSdMSoTDJ7AeF4s0y/nVU4aNAyznFZW8vODLZ4sYiaVoXSG3dTx0dhwpwPXWxWR8bwyHHE8b/FskbFoDE/mAfe6NcOoITCecRVwWoaUDjZjR2Q9m0lJGjScFTHzOmAtrgmMZ5CUHC1THsxiBtHqvSdFgAFmtcF5aIee0kFg4E67Zi2ueL5MaDyk1vNKbzWvT4oE52EtrtjKluyuTzm+6HKRJ9zduOTJxYDaGV7ZOWc2T3gy6bGVLbm+f0k+j3h8OuA4TxmVIWtxzXpSMK9DenHFeZ7wk8uUwHh2U0c/ar5aM08WEY1f/X3dcDW+L3cX3BhOGM1TzvKM2Da0wpppFQOruXGYxzTe8JduvWA8z6gay7IO6cQVu5sT4k5NkIArwXsopiH9Vx2+9NiWxXRjivtLfA1BG4J+gO3H2PUW7njG8rOC9EaAHaa4cQHWUD6vyH57D5YF/nJJ9XzB8tCSzyPitMYYz4ujAf/583Ve7ZZ8e/+YtZs5Z49aHI07DLOcKGqYLFKmZcR6lrO7P+bksMvhrE07qpmWEXkTkASO670JWVrx9LzPog45LWL2spzIOrY7c9a35ywmMc4Z1l/KmTyNSHsV7e/0KT8a88HPtzgvEh7MEqa14WarIQ0craDBecOt3pR2WjKapwBs9ues3cl58P4aZ8uMN66dkHZqphcJj88G3J+2KZzhn3/9Mev/gw0IA5pPjgm+ewc21uDZIexswHwBz89w/8O/jnnyBN/rAWAPD+GLZ/iTCcufTXjvV/usJQWVs1/th+dFwlkRsZetakjjDbcHY8o65GyZsded0uvnBJHj8KjH5TKl8YYn84w3BxOyqCYMGu5fDjgrIt4cTKicZVLF/Owy4ze3Jrx6+5RfPdhmUYfstBaUTUAcNNy6cUk+C/nP718nMLCXljxfxmwlNYvGcrO94I17Jzx+vMbBvMWN3pRWUnE+a/HpuMtaXBFZz6IO6EUV61nOuEioneGtW8dEqcM7CNuek0cdeoMlvTcMOI+JLcXTivhaRPDt23BwjjtfUD9fUk+hnFk6LxuacUPyvWtwfQc+f8r8D0748NNtDpYZP72IsQZ+Y2NJ7Q2R8TxbxowqSy/0PFtYau/ZzVY9XGA8qfUM44ZBVH3VJ/z4IiQLDAD9yLOROHJneLGwfDGpWEtD3hl67nWW/PSyRRrAeWGIrCcL4M1ezqKx/J3nIQaDx/Pnt2A/K5nWISdFwLIx9ELPeWmILAwix2ZSU7lVP7WXLZlWEQCP5inTevX6WuRYNAYHvNzJGcQlozLmOI85KgJOcvj6oOa0DAmM57I0HC7g2+uOjyeWn17MeLXb4bW+pxt6fjmynOeOy7Lia2spr/dq3h8FHMwdw8RiDAxiw1v9khfLiLyBO52aLGiY1wGnRUBgoBV4IuvZywpu9serOtUEfHQxYFKF3GovudGf8GTc54tZijXQjxpmteV2e8miDvnRRUZqPeuJY15b9rOKzaTEGs8nkzaR9QyimvMyZFRZ7rQr+lHN43lCYj3dqCGxjp1sSSuueDRerbu7gzGBdczLmJ+dDTHG83J3TieuCKyj385p90uKechokhFYx/NJlyRoKJqAizLiWmvJZmdB3ViO521mVYg1nkUT0I9q2mGFNZ7QOgbtnCSuORu3WesuuJi2aJxhXkVstReM8wSALKpZViHjMiayjl5cstGb45zlJ4dbpNbxYJ6wFjVcb+XM65DGG4zxTKqQyHrGleXJPOAfnp9Q0/C/uruBwfN4EXGSw9NZQ9k41tOQm51Vb/F01vC0HHEjHrDfCogDeKvfYPB8PIk4zR2dyHCydJwUBftZyo2O/bKv9wRmtbd+Ni552pzT8x1+mP8nZPGQ7wZ/mchaLIY4WF1zWi651WpjDZznNVloudEJ2FgNAx54Noc0gJ0Mns/hdsfTixyTytINPbkzPF+sPu9ay/Gt9dUce/+yx8NZwOfjik4U8DdvFPTjkuM85dki4vHccJY7/uq+Yy/L2ciWTIqYjfaCg2mXwDg22wuuvT3F1/D0wz7jPGFvOGG+TDhdtBiXEcWX6/K3Xn9G992U6c9yqtzS3qypZoZ44Ilf7kDtmP4sxxhPug/RnT5unHP4R4a8iDiZtxikq9p+NG9xUiSsxyX3Ni45mbSpvaVxhg/GHS7KVQ36+NKx27a0Q8Ok9BwuGt5aC5hWhknl2UwNz+eOSdlQOMftboxl1dv1otVnfHBRYgy80o8ZxJ7KwbIxvNWv+HAc0Y08/Wj1+rw2jL/87NsdeKlTYoH3x/GXZ8DV35GFhjTwbCYe5+Eot1xvNfQjR2gcpbNclAGP54bSwe0OvNZdYg0s6oD1pKCXlIyLhP/H4w6Bgf0WDGPPZlLRChzn5apvf74M6UeOlzo5p0XMwTKk+rJv6oWOVuB4tgxZjx0bSc1aXLLXndE4y+miBcCDaYtFY6i8oRU47rRz1pKCJ/M2zsPD+T/pI58uAs4L2EigdKv5fq3l6IUNF1XArDIEFraShvMyYDtZ1bLEeqa1YTNpuNle8GjWYiOp2G0vaMclx7M2x3nKzfacLKr54GLAvA643sq52Z9wscjoJSV5HfD5ZFW/NpOS2DZfrhVDFtbc2L7k4rLNj07WudnKWUsLHk47VM7QDRu6UcUwy7lYZnz/rMNZATdaq/7+djvntd1TklbNZ082V2e8MuKijFiLK8ZVyO8fR7RDeKPvvnoCajstGVchH08iNhNHGng+GlsiC6dLz6SqmdTl6vPMnD4dQgwP7BdUfsFf63ybYWL4dFTxsD5jSI/KN2Qm5HYn43BRMW4KGhrO7Tm/2blDK4Tz3PNimZOYgOudmEnp+Kw443a0zryuCYzhO5sx89rwcFLzaX3I19N9XhsYPh97zoua0BjeXgsZxJ7EehaNpRuu6ssnY8+8Ws3ncdnw9lrIK92KeR2QO0MvbFZzuVqNxIsFxNbwjWHJRRkyqgxrseOj8er3FigczCvPSV7wqfmEDb+Pw7FJn/rL/KcbRHSjgN2WpfGrumyBdzcCbrRqfnAWMio8uy3LzbYjbwzfWpsSWcdpnjKugq/OR0d5QuEMjV+dvSoH63HD40XIk5knCQxFs/qed3oBsfXMa8OttuOV7oJfjtrc6xTstJac5wkP5yntwPFsGTAqYS2G3BnmteedQUNsV+u7F9Uc5RGv9RacFTFnRUgndGynJetpzrSM+H+96JJYw2u9mnfWL7+qfRdlxG6Wc3vrEoCyDInjGu8N4c0Zm//2f8R4PKb3Zf/8/y89wSciIiIiIiIiInKFKeATERERERERERG5whTwiYiIiIiIiIiIXGEK+ERERERERERERK4wBXwiIiIiIiIiIiJXmAI+ERERERERERGRK0wBn4iIiIiIiIiIyBWmgE9EREREREREROQKU8AnIiIiIiIiIiJyhSngExERERERERERucIU8ImIiIiIiIiIiFxhCvhERERERERERESuMAV8IiIiIiIiIiIiV5gCPhERERERERERkStMAZ+IiIiIiIiIiMgVpoBPRERERERERETkClPAJyIiIiIiIiIicoUp4BMREREREREREbnCFPCJiIiIiIiIiIhcYQr4RERERERERERErjAFfCIiIiIiIiIiIleYAj4REREREREREZErzHjv/Z/1oslkQr/f539563/Dry5rUhsyjCNudwPaoedHJxX9OOTtNcPjGXxrraEbNfzgLKZ0cK0Fr3UL/uAkYVJ6fm3T0wocP78MeTCpiKzleTnhF8Xf5V7221zwnGeXv08QtNnqvsMerzKzY36n9Rp7LZjVsJ7A690CB3wxSygcrMWOeW0ZVYZvDAoGccmjecaksvyF3XOSsOZg2iGyjk5c0TiD94bGG87ylPuzhNwZGgdHOYwKT9E4Qmt4mI85tI8Z+m1KU3LpnzGvT4mCDm27znn5BRZLFLRpfMGd4Lt8s7OD956H8yVH5oQdv0ViAvZbMe7Lu9CODLPKc61tmdeeSenZSC2T0vN8XlG4hm4UkQaG3ZalcvBkWrORhbRDGMawmXhKB5GFRWMACAw0HtqBxxpPK/D0opp5HVC51XsGcU3jDc+XEan13GgVxNZROkvhLOdFRC+q6Uc17ajmaJnSj2oMntMiphs2bGdLsqim2845GXVY1CFp2NBPc6zxlHVIv7tkuYxYVhHOG+6+cYGNV9//8fsDnk47rCUF/bTgcNamG1XEYcPJokUW1lxfG3N42eWjcZeNuGZaB6TB6u9sBw1v75xiraeqAyaLlCezNqHx7GRLrm2P+OJwnaNlyiCqaIWr73xrc0TTGO6frvPZNKNwhkHU0I8afu3mIfN5zH/9bIfcGbaTBudhLa5ZTwu8h9M85Q9OYg4XDfutgBttCK3nsjQ8nXk+nY/pmpR/ai/l9W7ORRlyWoY8mEAcwO2O57d3ztkYzPnwxSbPlwkbcU0rbLg1GPMPnu2QBo5u2PD9s5itFO60KzaTkjvrIz4+WefDScpJDr0Irrcalo1lVhuezmEQG6yBR9OG07yk9A0tG/FXr0WkwWqdpIFnUlnuT+FGG7yHWW34+fmSNAhIrOVuL+SlTsOiMazFDYvGMqksm0nDWlzRiyqezDOmdcCoMtzrlHgM63FJ7S3OQ94EtMKG2DY03nKwTDgrA46Whn7kGcaeysN5sVqLN1oN1qz+N2InLbk/S0gDz1rcMK0CYusYxjWB8aynBXtrE+aLmI/P11hPCiZVRBY0hNbTi0vKxlI0AY03tKOaNKwxxrO5NmM8zvDecO2NCe/9aI+t9oK9vQk2ckxOUw4ue2RfXtPvLwlCR1Nbzi7bRNYxGCw4PO1zf9LlsgwIDXxv75j+cMl0knI06XCeJ1jjudaZk0UVo2WKMfDpuMtZGfBr62PuXjtnOkmxxuO8oT9cspjGJGlNe6emuLQ8fjpkVCSE1pOFNd5DNym5zFNubowYTzNezNpYA5F1vHn3mLDluHyR8cnJOrvtBbubE2azhDBo8N4Qho5Wr8SEnmoRML7M+PBsHQf8+XvPidsNXzxYZ1Qk3FkfcTJpEweOJKz5fNSnG9bc3bgkzSoAskFNObM8PxwC0IpLGme58foYmxpGDyKenfYZZDlpUnE67tDPcoYbC548H/Js3qYTNhSNZd4ELGpLEnjW4oq39k+Yz2PKOuTFrM3BMsEaGEQ1SeCIbcMwLYiDhl4nJ+tWzMcxLy56RNYRBo40rEniGgDnV3Ww1SrxzrDMI659r8K+uoP7/Bj77m387euYJ8/hwSHNyRw3ron+mTdwr7+K/ckvGP1fH9F7O8D8K38Jv7OD/fhj+PghZAmM59Bvr34uStgYgjX49x9SP5wQrMeYVsT8p3OyeyG+dPjcAXDyUUqnX1CXlv6rjmC7Rf10zuhBRHevxKYQrkfUpxUuh/S39sA5zv7Tc04vOpwuMi7KiBvtBbW3tMKablrww8NNHs5D/sdvPmW+iPnkYsi9/oS14Zz7B+sM0oIkrPn56QaxdfzG3Rf0v2ZozivKC0P7Gy3Mb7+D/8GHuKMZ3oGJLcHvvAnTOe4XT/DLGrue0RwvsP0YN634vb+3Txo0HCwTzssAB7zSKbDG89PLlGkFgTEMYs/hcrWv7WeOUWVZi1dj8mJp+WzkiAPDsnZM65qHPGXTbbGfdEgDy3lRkViLMQYLzOuGwjfcaKW8OTQ8msEvR1M8jpaJWfiSb6/1udaCBxPYylb76XFuCAxcFNAKDTuZw3vYzyruz2I+GXm6keGNgedOO+edG8cEoePRizX6acHeSxOirYDRR5bLUYvt3SneQVUE9G5V1GPwDqIh+BrC9ZDF/Ya6tDS1pTVcraewC7/88TY/OOvRDR3Xs5K1pODxvM2DWYgFdrOGtS/38soZfnIRsawhC1c9wDCG2+0Gg+f+LPyqxvajBoBX+lNOlhmzOiAyq8ZkXAU8XYRMa4MBrrUc9zpLksBxWUZf9RF3Ogs8hg/HbVLr+dpwzI29S8o8BCDPIy4WGTuD6ao+tEuqIqSzXeJKyCchnf2a/NSSbjqCrsXEluZy9drkImVZRNz57QXBX3wb7j8j//4JJoSmgORaiFs0RO/u0XxyzPnPLYtFzHiZcl6kPJil7KUVNzozzvKMcRVyWQZkgWc/yxlVERdlyIulJbZwu12zHpe8P26xFjnWk4pRGbKZVKRf7inXBhOytGI+j9nYneMduMYQtRyzs5ijiy4vv3XOo4+HvJi1aYc1F2VM5Qw32gtO85QHs4TNZDX+7bDhWmvB1mDG6bjNe2dDAuOJrKdyhtqv7sF5aSid4Z1Bwb3+hM9GPdbiim5c8f5lj8bDXlrRChveuHbCxWWbw3kbgOeL1br75tqMl/fOCELH0UmPfntJWYbEcc1gLyfesNSXjqYAVxkmFymTRUoWVVwuMza7c4LAYa3n6KJLNy0IQ8d0mbCzMSHt1URDaOaQXwacnXVYX5tjA8fJSY+n0w6Vs6wlBWtZTq+TcznNOJy1GVXRl3t7xX5vSppWdDcL7n+2Qd4EdOKK7fUpF5dtkqgmTSs+O1rnoozoRQ3rSc70yx5ztzOn8YZH495Xvcd5kXBWhuylJe/eOqS1UWOT1dqbf+748Itt9ntTNvZnJHsWX3ouP4+oqoD+1pKmsBwc9pmXEbuDKf2NnLowjC9bbN2ekX1vm+pXJ9QjT3IjwvRTlr+YMj+P6d8piV8b0hzNePLHKYPBkvZeTTWBMIUPf7VFO67Y3R4TZo5ffrJL3gTcWxsxzRNaccnzSZfSWfImAGC/vfiql3kw6uOAQVSRBA3XhhMOR12mVfTfOMu1o5o3XjmmKS0HBz2KKmRvY0JdWz4/Wee0iNnLcjZbC3b2JpTLgEeHq5q2vjbn8eGQG9sjijykv7XEBvDw/jqNM2z2ZyRpzcVlm+3dKa6GyTjDNYYn4z6w6ku+/rVDmgJOnndpt0penPcAWGstieOaNKvJlyHjecbRvIXHsJUt2RzMcM4wmmU4b3jvdMhuWnG3P2FeRVwWCbM6YFwFbCcVb+2eAhAnNS9O+qx1lnQHObNxwvm0RRQ4eq0c7w0H4y7/+GSchTW9tGBjd04+C/HO8Oy0z+EyY1KFvN6fcH1nRDqsefjZOtMyohuv6nUnKRgvU947H1A5uN5avf7qYExgHfMy4r88WKMber65NuXG+pjhtRzXwMnjDmUdMili8iYgDRoab+glJcsqZFqtakhsHadFzFpcsZ7mBNazvT6lyEMWeUzZBMRBw+GsTd4EWOMZxCX7axNORh1+dtEnNHCznZMGNZWzXJQx4yqgdIY3+zMC4xlmOSfzFnkT4DGExtEKa4ZZTuUskyJhWYdsZEsAzpYZsW3YH0wJg4ZlHuO8IQ4bur2c0SjjaNahHVZc3xmxmMes7S1IX0nBGsY/LnGNoaktWbeiXAaMRi32700Iuob8EGzkOX7WJUsr+turcfO1IbtuaOYOX8LRFx2iqKG/taSchUwnKa1WycFZj931Cb39kqP7HdrtkrWvNVy8H/DoZMjDaYujIqQbOjaTmo2kZFqFBF/uiQ/nKb2woXSW09Ly+dgTWcNWZjhcODqR4Y2+oxU40sDxbBExrw2Fg+stx0Zcs5XlzKuQ9y5afHttyc3ehJN5i+6XecS0igiMJw0b9tYmfHy4qn1rScGjWYvKG97oTymagGeLjMoZXutPWWstOZm3OVmm5M5ypzOjcpb9wZTpMlmt/bTk87MhadDQCv9JD7zZWRBFNXHSsPZNw+yjml/c36UblVx8uaa+tXdCHDck7Zr5OKa/m7O8CPHeUJUBHx1tMK5We/7tzpxRmWDwjKuQgzxi2Rj20oZ31i/J65CDRUYnbNhtz1lWIQeLFs+Wq1BgM6mJjCcNGiLr2evMOJh1eDRPcR76UcOoCng8DxjGns2koRM6DpYhxsDNVknpVmfPwHju9ads9OcslxEPLgcc5zHXWgWv7Z7SGpZcHLW/OqflzjKuAu60l7x+7ZT+3ZqzTxKqOmD/Ozlu4QjWY9y4ojxzTI8T+tcKgrYBD6efJJRlSH+4ZPC9FmajC/McwgC/KDFpiF+uaoLpZxAEjA8uGf6b/yfG4zG9Xo//PvQEn4iIiIiIiIiIyBWmgE9EREREREREROQKU8A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4733f9aLJpMJ/X6f0U//Ftnf/inLA0Pvez3qxxOqC0e8E1AcNKS3IoqnFedPW5xPWxwsWmxnSzpxxfbOhA8ebvN8kfJaf8qNvUsAgshzfNhlOFhwetHh9quXxDdiqqOSi4cpn5+s83SRsJ1UdKOKizImbyzdsOHuYEwUNRyOOxRNwJ31EVHUUNeW6TLhbJExr0NqbwiNp/aGxhv2siWjMqbxhp1syc8u+nwysWwm/+Q7LxrDk1nDzU7ATuoYVYZHU89JXtENQ47LnDEzMp+wNAVLs6A0SxoqGl9x073MO4Mug9jw/nlJHFiGScCj2ZKZz8mImZg5CzOjoeLcPaFqZhhjsSYith0ulg/oJDsU9ZTp4j699iuENma8eMh2913adp3Cz5hWB3SjPRLTwePYcLtEPsJiKKmJCYkIqahJTczdTsZGajgvPJdFw0u9kNh68sZgDTQeGu9Z1BBZmNewkxl2Usd6XDOvA05Ly512RWodi8byUnfGqEz4+0ctQrP6nFvtht20ZD0pmFYRzxYpDvjWxiWXeYI1cJLH/PA8phOu3n9SBEQGssDz2cQwKj13uoa12JM7QzvwjCpDGkBgPJelYT32tALPZlKxlhQcLDNeHYx5Nu2w35mz0Z+z8W6D7SfMfzlncprivQEga1XUlSWMHMZ6xpcZe2/NCIYR9/+gjfeGna0JUep4/qzPztaEMHMcP+vRaRcY4xlPM7w3bO9M8A6ilmN+EVPXlt5mzvxiNbFavRIbeaI+lCMwBoIELp6lGAPWetJ2RdRx4CB7q43Z6lL9/BjbDZh96iiXIa1hyZ+8f4O/f5Rwlje0QstbQ8NuWlM72M1KAM6KiNMiZFIZcmdwHkalZz0Ba+BOuwHg4TxgGHvutgt+/a1nFNOQ+TxhNE/5Lw/WOFxAFsK31iqGcc2vxhmTynCeexoPlfMME8Nl4dlILZup54sp9CLDnU7DorGUDjZjx15WkDcB0zogDRyXZUA/ami+XJtp4NhMCgLjmdcha0nBuIyZ1yFnZcgnE0tsDYPYs5OsrmuHDfM64NnSMqngsvDUDrYyQys01A4GsWdUGtLAsxZ7AgMvd5fc7I8xq6nA33m8yyByvLM2YqM359lFn88mHWoPuTNMqtVcKx0cLC2D2LOdOCLria0jsZ6H85jKg2G1bhILtf/Ha8oQWc9m4tlMarphTRo0OG84L2MMnryxnJcBm0nDIKo5LiJutArSoOb9UZd24ADoRg2B8ey1lkzKmFuDMXVjGecJgfGc5imfTDPyBgIDD6awnhh6keeyBOehF8FZAbPK048Ny3q17s/zhk4U8MbQsJ/WRNbzxSwitFA7uNGqqbzhT08sHthIDY2H89zzYpnzWj9jEBtOc8+tDjyewW62mnOxXY1FYiENPOPKEFloBZ7AeD4ZW2q/mjtPZg2N9wyTgEFsKJ2ncnC34zEGPh4Z8sYTB4Z55QiMoRcbXu15Km/YSytOi5D3zjyv9C3uy/tQOcPBwnGSl6Q2YCsLOVnWBNbw2iBkEHnOitVc2UhW2+WoNIQWBpFjGDe0gtXa2UxzplXM9d6EJK45HneYVjHb7TllHeC9IYtqGm8IjKeVlpRVQNkELMqIcRlznMdM64DSwU5a0w0b7s8SYgvT2nw15ovG8oNTQxwYIgN54+nFhtgaDhYN82o1N87qJRbDftriaT5laQpeitfZyQI6keF46RgmhsOFYyO17GTwZi9n2VgmVUgrdHxz65QHlwNaYcMwzfnhyRoeuJ6VeOA4j7/aK8e1pfGr+3y6bNhuBbzc9aSB5/E8YD3xnOaGjcQzjFfj9tPzgK0MthLPhyPDtPK83DdY4L3TirfWYjYTx7Re1f5pbcgbKBrD/+jOCQ9GfXJnOc4DzkvLvU5NL6o5LSIWjeHt/pzGWw6WCfe6M25ujZhMU84WGU/mLdLA8epgzM03RsT/879A83//Y578oM3urQlnL9o8H/UIrSM0DmPg2saY4Rs1thux+LTgRx9eoxtV3NockXUrymXAZJLyycUQC7yxdc7mzTknjzo8GfWY1iEAP7lIeb1Xca2V83yR4jxsJBXHeUzlDbfbOZdlSGI9hTNM64D3LwM+nxS8Nkj4l26MOF5mHBcRAKl1tELHTpbzYpFxUQZ0Q0dsHT+7TOhFnnbomdeG0q3WfN7Ag4lnPTXsZ56vDeY8X6QM45qdbMnRMuNX45R5vVonReO53Q3YSh2tYLUePhzZ1VrrVjgP92chjV/t+6/3Ks6KgMmX+/RvbV+wPZzx/ostDvKYxsPNVsFxHnNRBeymNT+/DDEYxqUnDuDrw4ZO6HiyiLgoDEdLx6t9Qz9yFM4QGliPayq32jN2s5yLImFcBXwxX431672KaRWwaAyv9xbkTcC8CViPS87LmM2kYK87o3GWz0d9+lG1qp1FwvNlxG5ac7c7pXaWQZYzXFvQ2mkIhwHNuKE4MwSJJx+HJN2a9FaImzWcfLTqL5ZFxMNxj3EVcn8W0g1hPW64qAKezCALDY33DCIoHOykq3n+cArDxHCr3fCLC8teC46X8GRWspFGDBOzqumTihudiLsdz7OF4fm8oRtZbncMW6kjMp4k8FTO8ME4YFLCa33PzVaFMZ55HXCnM2eY5fT7SxaLmCytMNaTLyNa7ZIobTg66AFwsUx5MG1zWgb0Qse8sTyYrGrq7S4UDXx7bUk7rDkvEma1ZS8reLJI2U1L2mFN3gQAzOuQnWz5VQ0pXUDRWJ4tUozxvNydM0wLAJZVSD/LuVhkBMazqENe2rng/tE6v7hss59VfGPnDNcYGrd6hqHXzZlMUz66GDKtAipvWDQG71c97V5a0Q5rrIHLMmRUhXTDhsR6Hi1ifnfvlMN5myfzlIvKsh43ZIHnpAgIzar33E5qni9X9Saxnu20YS2u+GKW8tnEMExW620jXr1ugNMi4meXAd9dr3l9MOHJrE1oPD+9TAnMaq/+tfUZadAQWcfRMuPRPKEbOrbTklc3L2gay8Gkw4tlBsBelhPbho32gsZZPjgfspWWzKoQa/xXe89aUnCwaK3GsLGkwWqOlM7igGkV8GIZkAarfe56K2dURfz0IqZoPP0YNhPPIGq+um+dcNX/fzYNOclXPcZ+5riWlQzikiRoKJqAPz7t0gpgM2m42V6y05kxK2IC65mVEe7L/u/GcMIPXmwxqgI2k9Wedy0ruD0Yczxr88mkA0BkPNdbOXc3LjkcdTlaZmxlOY0z/PFpl3m9Oq/sZTVvDEd8Ourz8STmpU7NRRnwbGEJDOxljoOl5dNRBcD1Tsj1FrzZX7Ke5BwsWrTChssy5LSIOC8Nr3ZLvrFzRhg0vH+4xZ+epbzSbb7qyY7z1fvOclhLoPaGe50agEfzgE9Hjk5s2UoNsfVcyxwOeLoIqN2qT1qLV+ecee3ZzaBs4Ivpqs++21nV4Mqv5nHeWE7LkH642gvGlaUdOH41Dmk8hMaQBHC3XePgq73lWlZgDTxdJHw4DjhZOrYyy3fXK/pRzawOeL6M6IaOx/OAbgTfWZuuMoFqdc+SwHFRRkwqy3ZaMYwrKmdZ1AHWeJw3WON5sYwZVZbzYlW70sBjDbTDVU/RCRs+nqzmc+Fg+8u9P3eGyq2eTNpIVjXns/Gq3uylDR+MAwyG6y3Hs4XllW6DA+a1YT9bnVeezFNqD4/nATfbDTtphfeGzTQnDRqmVcSiDjnKYz6dWtaTVX/cjzzmyzneDRtmteVaK2eYFvzyfMDDecBrvZpZbXm2sOxnjk7oeDAL+f7JkjvdjFsdSK2nFzmywBMax8N5zKQy/Is3z3g67fD7xwn9GL42KKmcoXKG0lkOcsta7HmrP2NSRXw+S+mGDsuq/vzj+fZssfo8x6p+LBvDx5cVsbUYA63QkASG/Rb8+saML2YZH44DssDQDj3Xsobny1VdTiyMqlVe8u4wZ5iUnOYJlTOcFhGtwNEOG2535lwUCedlTO1g0Vgi6+mGDbtZjvOGF8uMcWWJDFxUlmm1qr2xhY3YsZOW5M5SuVV9+vHFqjd4red4qbPar0dVhPNwlIcsmtW1k2p1FgjMai4NYk9qPeelIbaQBjCp4Jtf/v0AeR2QNwGLxvJsufp3NuPV+fEgt6QBVG712Tup40675HpnzkWe8Nm0xbIx3O0UfPPaMbP56jw/K+Kv6sNFGTGuAl7qLNhoLYmso9fNMdaTtGps5PEeXGWZjWLKMmRjd07rzYTzLyZs/zv/MePxmF6vx38feoJPRERERERERETkClPAJyIiIiIiIiIicoUp4BMREREREREREbnCFPCJiIiIiIiIiIhcYQr4RERERERERERErjAFfCIiIiIiIiIiIleYAj4REREREREREZErTAGfiIiIiIiIiIjIFaaAT0RERERERERE5ApTwCciIiIiIiIiInKFKeATERERERERERG5whTwiYiIiIiIiIiIXGEK+ERERERERERERK4wBXwiIiIiIiIiIiJXmAI+ERERERERERGRK0wBn4iIiIiIiIiIyBWmgE9EREREREREROQKU8AnIiIiIiIiIiJyhSngExERERERERERucIU8ImIiIiIiIiIiFxhCvhERERERERERESuMAV8IiIiIiIiIiIiV5jx3vs/60WTyYR+v8+/uvNv0Y0yGg+N8/xJ/ikNFe+Y14ms4S/vw0/PA/5w9pChWyMg4FbWoRcbSgcny4pP3WM6vs/MjNlxu2zHGWdVwZE54aD+gFvBu3R9ly/sB4QkvOxfZ+IXPDMfM6kOmcw/45W1f4HYZ7wWXONaO+Ro2XBS5LzSa9OLDNdbjsbDD08daWDZa1lCC53Qs5fWJIFnXAUcLC07qaMXOU6KgLWoYTcr+a8OW3x4mWONYT2JSAPDZmrpRp5W4Hk0M9QeLgtHZA2dyPDO0NENG0ZVQGw9kfF8PInYTD2twBEY+HRiOcs9bw4N7cDzycRQNtCL4fnMUTqHMYZ5XdMKApLA8mubhs2k5qNJzCejmt1WwEYCN1sNaeDYy3LeH3VoPKSBp3KGX9sYcev6BQeHfU4XGSdFwiCqWDQBx3nEjVbBMCmpnSUwjv3BlLq2ZFlFGDV4bzDG4xrLk5MBL10/o6ktNvDE7YZ4y1AcwnwUM1/EDAZL6sqSdSuODnr86nzIvA54czBhkOUsq4i7r12QvNzC1w4TB5jNDn68pHowoZlDObH0vtfFhBa/rCAKMK2YxZ+ecvasDUB/uMQ1hoPjPk+nHQ7ziGVjOMot11uON/tzbm9c8vS8jzEQWUcvKaicpXGWs2XG80VCZD39qKYb1eRNwEUZ0Q1ram94f5SQN4bae17tOnJn+GJmWI9Xa6ET+a9S8rW4wZrVz8+XIe3As5tWtMOam/0JzyddunHFLy56WAO7aUntDddaCz4c9Xi2DPjwsqF2niSwX82l9QT+8GTKF/YD9v09XknX+fqapR06uqHjIA/5Oy/GtEzMbpayrB177YD1BGILD6YwrxyD2FI6z+N5zpE5JfEpj/0v+Z9u/C7bqftqvlgDT+aWdujZSDzT2vBiAQfzmthaXh1Y+pFnL6uZ1ZZJtRqBH546LsuS1/oZxoA18HTWEFvDu+uW662K660FjTc8mLY5LQPmNWQBeKAdeE4Kyy/OC47dmCPziOvuZf7qzoD9rOH+LORg4TjNK3LXMPM5v72xxk7m+HyyGvgkgMQavr1W8HQZ8fnE8GCSsxbHDBNLZGE7g7XYsR7XXJQhtTfkjWE9bnhnfcSN65fYyPP00ZD9/TGdN0LsnQ3c43OKRwWnT9p0eznjy4zPLobU3jCtAjqhYydbstFeUDUBj8Y9RlXInc6cNGyIg4Z+d0lvtyDsGf7uP7jJuAqwBjqhoxvWpIHjtIhJreOyCqic4Z3hhH5aMCkS7k86tMOGW90Zl3nCbmdOp13w+HTAWZEwjCuch9vrI6z1tPsl2TVPsJ6s1pLz+HmFyUJsP6X8ZMTkaURTW1q9EhOutoOwBc0SmtKSbjsmjyNm04Td12bEt1pMf5YzvUwIQ8fRRZf9rTFZvyIaruZ/M4dmafjlZzs8X6S0QsfzZUTpVvfJAqPKsJU4dtKKTtjwdJFwlFs2Es/NVkFsHdM6pHSWwzxkWq3u71u9nO+8/ALXGFxjaG/WlFNL3HcszwIevVjDeUPjDZ244vq1EctpRHtQUuWWqghoDUuawuIaQzpsiDYsi8dfruk3QnzRYHc6mFeuQVFCVeGfnuNOF9hhSnO85Pj9hKIMmRUxyzokMJ6v/5VLJh84jk+7tJKKs2kL5w1p2LDWnXM5a3F/3OVOd7ZaZ7M237x2THezIH0tw75xDZYF+T94Chai3Qi7nuFOFzz/fkqnm9PerCnGlp8/2CUwnkkVMYhLXtk9xzlD1q2Yj2N6mznlPKD3GgTvXofdLfwPP6b4eEa0H0HtMN0Yu92FwLL4wyOyr/cwt7eZ/QcPyGchR2c9pmXEB+MOB0vLw0nDVmYZlZ44MIyLhk/rQzb8GhbDJVOuBUMmdcnITHk53mRZr/bdH9Y/42T5CXeyP88Nv8dLvZRvDB2LxvB4buhFq/H3wGm++rkXrepRN/KMS8Ono4rGe3pxwGle8mo/ZS2B54tVjZtUNQ/9AZlvsWsHXDQLFmbB0szxON6wd+nFAXFgiC08npb8sPl9doLX6LguCTHvDLo8nJQc+RFbps9jXnDUfELZzHkr/Iu0TMJGlABwXC7ZiFIuqoIaRz9IWE8ivl98yln1gN+IfpdX+jHdCN7ql3w8ifk/n37IqH7GDfs1Up/xVnfIrTb89KxmuxVyvQX/9dGU7653eXdYcVyE/N5BRS8K2WlZGgfTyuOBV/uGDy89uy3LvPZcFo5r7YDjpeOvX6uwwEmxqnHjyqzqX9IwiGruzxJqv6qFL3UWXJSrTe1ef8LpIuPFMiWynj89DfmvZh8S+YQz94jEdviO/TYbWch78+cULLlnbrLbigkMvLvmsMAHY8sno5x/5lrCTloBkDerveJaK2eQlPzwdMiLpeWf3huT2IZpFfF8kfJwHnKSwyA27GeOrw8n7PRn1LXFecOTcY9xFTKtA/787gkbu3PiDc/kcUTWryimIZNxytatGeXEkgwcyY2I+rQieqVP/cWE+TODayyTcbqqa6/2aJ7NCPbbuPMlbtHQTD2ugMVlRGenIv1nX4Z+F5zDb6xDXWN+9jH+dIbZ7sJaD56ewq0t/O0bUNf4u3exP/kZ+f/tl5w/zTgcdZlUMW/tn+CcYTzNSKKao2mbn1122Ygb7vVmRNbxYt7ioox4NA+42Wr49tY5izLis0mXzaRkq7WkbAIui4RH84TNpOZef8KkiPlo3OFuJ+fVnTOaxjDYywmSVfFt5nDytEMc17R7Ja1rnmAzwV2WhN+7C3GI/+ApzfGS/IUn6nlMDOFeBmXD4tOKKrfMpwkfnazTDmv2ujOeT7rsduZsbk757OkmN9bHBIGjf70k3I4I7qwx+71jwhYYC8tTS10FrH8vxvz5t+DgBJYF3LsB0zn1732ECQ04T33ZYCzE392DvQ2YzuH5OcUHI4JhgG2HnP/Ik3YqOt/t4C5z8ocV8boh2IiZfVBRF5bpJGXn1dU+5ssGN67AwsWHIXkRkcQ1x5cdzvOUozzh/VHAd9dLIusZlSHtsOGiDHmxtJRuNT9/Y+vyq/r+eNrBAje6Mzb6c16c99gdTrHW098riO+k+KJh/L6ne7shvNPDz0tMHOAuc3zpcEtHuJXgphV2mGDfuo6/dxvzq0+hrMF5uLUL5yPK3/sCAFeCTcFmFtsO8Y3HjevVujuCdAeWh4bWDWjmjuStIe5kxvJBxbPHAwD29ia0bkD4+gYEluIHR0wPVnM/ebOHn5VUT3MuHqcMb+Skv7bF4o9OSO8l2M025QcX2LYl/Iuvw5NjZr9/RjTwRNdS7LUBzAtm37/k8/ubZFHNztaE7l2PSS3jD6B7qyH62ib15+dQe0xsePFeysb1OcuLkNOLDtubU7K1hvFBwsWkBcCyCllvLynrgMNZm8fzjNf7U25ujfj4YJPAON66c0yxCJnNEx6O+ry2dc5kkZLXIWVjOc1TulHNh+OMyhu+vTbj3s457fWSoydd3j9bZ1wF3GgVvPvSAZ1XV7Xso3/Y55cXA94cTHj11VPiLYsrHL/44TbPFxn9qOal4YhWq6Sqgq/OU5+crPPTy4zXeyV/6deecP4441dHm5wWEe+sjYjDhmvXx6Q3LW7aMH4cM50lHM/a3NoYcT5ps6hDhmnO3b+UY7c7kESUPz5i9CimNSxpvb6aayay0Djq0wpfg68hfimDosZutHHjHLvbg8DSfHbK0U9iHpyt8fV7h2S7nuLM88WDDV55+4zkrT7+comvHHaY4i5zlo9qWm+uPq8+rajGEGQQ70e43K3m9Nzj3aqnKR5X1LllcpEymmcE1hFax3CwwDWGx6dDZlVEbBvubFwyWaR8Me4BkAWO54uEdzcuGbSX/P6TPQAC47nTWdCOKtY6Sw7GXSZlROMN++0FF3nCpIpIg4abvSmHs/ZXvdPdzUsAjkZdbu+f033dYtoR9fMlthtQHjS4BqIONAXYCHBg4lUdKy8M5SIA4MnRkGUd0olKzvOUNGiwxnN765K0U/PiRZ9RnrBsQl7euKC/vqRYhDw7GbC/PqauLZNFyieXA54sIu51Ct7cuODxqM+sDoiM57NZyryGzcTxjbUJ9146JerBxcOU+ydrNN5wd33EzqtzbDfgV3+wxu5wivdwOu4QWM9Lb54T7UaM3/c8OxoQhw3zMmJRhwySgsB6jher/WcnzbnWmwJwscgYlQlnRcSr/QkbvTl1E/Bi1CUNGxpnuL4xprdbkL7WxmQRhJbm6ZiL9wO6eyVh32K7IfkXJYvLiNZ6RTQwVBd+tX6WDleCKyDsgkkMzdizOAupyoD+tQJXrca+GFlau45wL4XaMf5lQ10G2MBxct4lCWvSpGLztWJ1/qkhXA9xi4bozU2mf/+Uh4/XyaKaUZEQGsfOYEoYOurasnYzpxyv1vrBQY+T+armrKUFr//uhNnHDZOLlCSpmc9jZkXCyTIDYBAX7A6nFEVIllW0eiU28kRDqKer7wYwebwag9bv7DE5GzP41/9dxuMxvV7v/0sC9/87PcE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BXwiIiIiIiIiIiJXmAI+ERERERERERGRK8x47/2f9aLJZEK/3+fjv/KvsdU39F5xhN+9BVVN9d4zwn/zr4G1NP/7v0uwneHzmuqgILqWYl/dgfMpPq8xvRT3+IKnf5SwrCKWVcjzRYu7vSlZVPF80uXTaYtpbXg8g3YIv7uzYFyFzOuAv/X4lE+L3+de+pscuk85nryHIcDYmMBmNG5JYNvsd77Jv7HzLv/Pg3N+NPk/8tu9/wV32m1Ca8hrzx8U73GRf0FZT3it81f5nd4N/vnrMwLj6CUl/+h4nf/yeUUaWP6k+iMuFve52/kLvGxuc7cb44DGwe/P7jPyB9z1X+NvXuszqgynOXQjwzD2/J2DEQ/Mz9kxL1Ow5NI/402+y9eHLf7j0Y8ZlU/5XvzXAfjEfI4l4Kx6wGT5lPX2K/y19u8QWMP354/JzYz7F/8Z1kRs9L6B8xXT/IBuusct+y6Pmp9Q1BM20nt8036Da52QX4zGfG5+RtnM2Q3f4EX1S2b5IdbGfL31N1iaJZGP2TFDUhvwvLnkxDynRZ/f7NyhG63u//OZ45PyiJZvsRm2eXMYM68949Lzy8UxHd/G49hPOtzphjyZNVyWFY95wYV/BsCr/l3+pRtt9rKSg2XMpDYcLsAYyBtohbCfwavdnAfzhK8PZnztrSNefNHn0bjH61vnXPsbMd6tpq/52h347CnH/9mMP3y0R+UN+1nJuAr5o+OIn08u+cvbQ353Z8yDaZt/eBTw7x//7zDG8rvdf4OvrWWsJ56fnTWcVQWVb+gHCW8OE/7C1pzIOj6etLkoDS8W0I1gP/P8jbsv2Hor55/7d67x7c2M13sVsXU4D4n1nJUhkfHc7iw4zlMGUcVPL9u81i04LSJe6c34xvdOaKaesG9xS8fD9wf8veeb9EJPJ3R8c/OcO785p3he88GH29zdvWD4lmP5yHF+1ObxqM8/OGrzDy5eUJqSP9e6ye2OIQ7gpXbJuAq4qAJeahfMm4BJZfmN7XMccDDr8O03ntP+Tp/Z9yf85LN9KmfYTHNeffWUpw8HPJ92OC1iPpuG/ORsgQNe7mb85d2CD8YJB0sYl46y8UzrmlYQcFbl3Gq1mdeOH9e/5B3zNp0o4KjI2U8z3l4zfDGFP5h9hsESsJpciU9p+4zClJyY51gT8Kp/ha+tpTydNXx7w3BaWE5yz9+b/4C/2f9zNB6eTCsA1tMQA7zcNzybw/vjMftJh400IAlgVHj+o/F/wmT+GWmyx3fTv8lu3OKiKvlp8w+xJuQd+5ucmDP+hc0b/Mt3jjiadcibgMNlzHkZEBjPP3vngOHOgu//6joA92cJ75160tCwkRrKBs4LRy+y/PZ2yZ3ujFkV82Secb215PXrp/zgi33SoOFX44z3LxzWQGwNkTX8+mbDcRHweAYfjmfcbbe52TG0QoiM5/7UEFnYSuGbwwW/GLXYS2u20orAeN599YCff7rLa3tnrP9GAEWNdxBstfFVA4HF7A5w330X+8HHuB9/gf3uS9BuwSKH+y/wRU31cMby2PLw2Tov5i1eGozpt3M+Od7gZm+CMZ73z9bZy5b0kpJ+e4lzlu03lgRrEQf/KORo3GGjvaDXz2lqS9arGJ+lVFXA5rUZ+STk/KJD5Sw7GxOC0NG+7qkuPcm1gD/8e7v86VmLf+7aBRu9OefTFrdvXnD/0QahdbTjik8v/9/s+kespll+5/l9zzmPe/31N3xERmZkljesYrHINiSbjW5qWsJ0y4wWggDNDDAbQYC0kDBrbQZaaCGNZiFBArTTtAQ0Bt3CTIPdPTRtWCwWWSyfNjIy7I3r3vvax55ztHiCWaMlwdUFfh8gceOaxx3zP+f55buDj4aDvOH3TiY8Xnr2Csvfv1Hzt7/+lPnJkFWZc7IZcnO8YTKoGU1qLi9GnKzHvH10yWivZvgohdQRFg3Pvz9k02Rs2pR5nbH1jh/OM7ZdZJZB6eHjRcevHib89tGCZ9shv/trT4gd/PQXx3zvfMqTDfxHb19yvLfis9Md/t35jDbCRQ0XVcRZw68feP7ewxcs1wV7uxt+9PQG/5+nBSFCBG4NLTtZZNP1a+CtouOfPje8qNd8ZTqj7CKFM/zWccerKuHuoOHWsCIxgVlRc+udJfn9jOZpg8kg/w9/ner/+sf8V//2LX7z/isAbvx7GXFeYv4nvwlpijm/gE9fcP5fnjK912IHFiwkf/sduH2D7f/pj+i2FpcF5idDLtcDvvQ35yT/s78JHz7hw/98yfP1mK/cOmXnrYaT90dcrIcM0pbOO77421e4/+F34ZNnMMgJf+dvw2KB/eGPIU3hdE77g1ek374J1hCeXBBrT/ui5ckHO9y5u2D0jQH+ouLpn4y496sbvv/7x7yucvayllWbcNkk/KNvPmb4XsKH/2rMyWbIe0cXLLcF99+9Ir+f8ewPMrZNSp507OyUPH65x+P1iAfjLX9+OeGPzyL/q/dWvK4K/uIq50YR+L88e85F/IzvuO/yYJxyZwQvtnBaBgpnmGaGsoNpBveGkVka+KfP4T9+u+H+dMWz1YSfLgYMXORrOytelQWPZisAZsOK6V7F7/30Pqe1YzcN/N23n/PBq318tPzqV18w/IcPwRrW//gx2Ei2A+vnCX/08W1+vMhxJuKj4ZOl5z+433J/vKHqHJsu5eZow7zKOa9zKm/Zest70w1feueU0bdHkDpMYglnG9Y/6/hnP3rAk63jrIIH437spTbyvYuUf3z1Pb4Sv0FqLVXw/E/v56w6y0/nkR9uX/M0/pjCTvm2/RbP/ZxX5mP+R9Pf4H98d82dnSU3v7rl7Oc5H5zu8/unI76zV9NFeFZmvDeu8NFwY1hysh3wvMx4b7Ll35yPeLaJfHUXvjLd8s9PRpxXkb9/s+NLuwseLyd8tM5ZtfCdvYpv3nlNMe4IHXzw9JAfXE64O2x5tk35/nlk3Xp284RfP4x8uLJUHRwN4OHI82C05Y8vJmy6/vtJ6vnawQX3/r7HTnKaD67oVnD22RiAs/WQL3/1lH/1/ft8/zLHGngw8vzG0QU/n8/4/mXGt3ZbUhv5bJvxjx6+YDBs+MGTm3y4LpgkgYvGMkki3z2Y82IzYustT7Yp/+TlBV8e7fF/+K1Pef/pIcs25Zt3XvP8fMaPr6Y0wWCA3cyT2cBhXnPVZBwWFakNHEw3bKuMeVWwblNOq5S/uEpoAlxUgf/1F5c8enjO6csxD367ortoIUDs4Hvfv03tLS+rjMvG8t6kpvKWszqhjYZXJbw9DvhoCBHOaoMz8HgVmWaGgxy+vlOzah1VsFw2lpdbeLruuDVKuDeCf//ea45vrzAuElrDxesRh3fWbOcZf/TpLY6LmndvXPCLV4ec1RmHecMkbdgbloRoeLkac1b3Y7+wgTYaxonnB/MhFzXs5/CDc8/AWf7eTc93b5xRtimPlxOg/6TDt++dsPvFjm4RWDzPAfiLF0fcn664c/+KV09nzKuCp5shh3nDo8MLdm5VtGvL+emYP3x1yF7WUXnLV/cWTAY1PzvdZ5K2tMHyo8WQkYs821oerzqumpb9PON/+d6aqzrDmkjhPJkL/MnFlFkSWHWGw9xTuMAXdha8fzXj351nPJoEHo1L/t3FiD8/7/jSbr9/2ssii5bP+2Ivjwxd5EbR8m/PMz5ZtvzdmwmTJPBoumGUtvzr13v8YmE4rTy/ceQYusAsDdwaVCQ28NFyxDuTDV94cMbp6wmjQY1zkctlX8+///qQbx+dc+crKy4+Lvje8xv81rvPmP1KQndSU762bJYZSRI4nU9wNjAqGk6XI344n3LRGDad4dU28HBi+N2bV2y7hEWb8v4q5+uzkvvTFX/w6pBP1ob3rxqcMTycptwcwFVjqEPkrIy8qip8DAxtyu/cyvj27opp3vCHr/f4t68DP+oeMwt7fBD+Nf+bm/+QV1t4vmn4d/5fcOTe5ZG5TxU894YFt0eWZROpPHy6Lmlj4EuzEfM6kFrDezPDJIn8P5+f8dPqv2GveMgX4q/wYDRk0wY2nWcRSjampDJbJmHGDTdllDg+q5dYDI/tz4jR87vDv8ll3fFJeMVZ/JRF/ZSHxd/itycPSC1sOnhnAh8tI/9k9c/5m8nf5dGs7/Oyg3/vVkWIhmdlxlltAJgkULjIyAUmqedbN0/ZVhnPV2Neljm3BjX7RcX7iylbb/n67pIY4fl2yLs7C/70bI8YDVUw/Hhu+NFqzn/y1pTfvPOanf2S0MHJ6RQL/MXFLr/z6BmLxYBB0XK5GuKD4bwaMG8Svnv7NafLMSfbAX/ra0/Jjw3168h2nnGxGJHYwLBo2DkuyfYN2xeGZy92OdkO+PWvPufPfnaLZ9sCZyLLztEGOMw970zWvCoHWODxJuM/+OJTdh61uOOC8mclTx7vsTMqOXy35JO/2OXpasx5nVK4QG4jw8TzfJszTTt+ssj4/dMVv7IzYS/v3/H+4FXLOHW8NXH8/tkci2FoMp6ZV1zGZzjT98HD8GVGJmecJNQhsJ+nHA0Mp2VkvzB8suzfT/72cYozkScbw28d1RwXFU82I96dLim7hNs7K37vs5s83fbP+DvHW777tecMv7tLOF2z/LGnrRMO/l5B8/6Sqyc5xajl6mLI/q011TLlxekMHw3DrCVznmfLKdvOsZfXbLuE/+r5EB/7/cl5FVk2nofThNuDyFVr+MF5w06WkFpD7SPzpqWOnolLuei2/Mb+Dpd1YJoZ7gz7TOAw69h6i4+GF6Xl0bjDmcjWWyLwpemGNlgmWctHyzGTxPNgumJvusWYyJ89u8HzMuNm0fJbX/+M0XemxG3L9qcl//j7b3PZWF5s4d+/veVLN8/Jig7fWX7+/JBNl5Dafv2pgyVEWHWOL07XPF6PuDOsuDFe82QxY9Em7Lypx8Ok4+uPTviT929zXvf9OEs937p7wuVyyK1bSya/OqB9umH+cc58NaDpHGWX8Oj2Bet1zs5+ycnLKd873ceZyP1Rybe+8YryImE+HzKdVLSt5Qcvj7kxqPjiw1OWlwUA2yrjzqMF2a2EsPIsP3UU046PP8355r/8f7BYLJhOp3/VeO7/jz7BJyIiIiIiIiIico0p4BMREREREREREbnGFPCJiIiIiIiIiIhcYwr4RERERERERERErjEFfCIiIiIiIiIiIteYAj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vMxBjjX/Wg5XLJbDbjZ7/7v6Cqdtkfb7lYD5nmNYOiIQRL0zoALrcDMue5ub/C2Ii1kWzosWlkc5FRjFvyo0h9avj0sz2+d75LG8AY6ILBmf72fjyH59uKkUvZyR2bNvB+94on7fdp/IZBusd88zHeLzEmYZDfYpgdADB1t/i15GtkzvB71R9Q+yXvur/BgZmSWctFt+XMnrLmgilHfDW5z+/cNAxc5PHGcVrCqo1EItPUclBAGwyvywDAbm4A8BGmKcxSqDzUAdYdbFpoQmTTBvYKx+ttx2VXsTUl4zjkMCswBpwxpNZgDXywWbC2a4ZhRG1qbts9bgxSdnPDeRVZtYFN1/HuNKcNME4NqYVNF1k2kYPC8qt7NVdtwidrx8BFUgulNyQmcnfo2XSWURJIDBzmDcPEs24TDooKZyKLJuOySQE4LmomWctn6xHLNqEOhvvDilnWAJC5wFWdsekSUhvJrMcauLe7YLpXUa5SXs/HDNKOnWlJXSfkecfOey3dVWR1khGjYXJcU80TsnFHs04YHnVUF5YYDTEYXp9PqLqEIum4cbTEush2lbEtM3ywFHnLwe0NMYDLIX93iNkd0P78EneYYxJL/eEWOwQ3Syg/7UjH0FwZ1lc5l6she5Mtu/cqVi8zyiplOGwYHbZ0G0O2E/ElfPTBAT4abuys2LlVsT7N2P92xL29j//kgvppy+p1jveGvOgAqKsE5yJ1k9B1ls47sqRjtlsSvGG1LKi6hJfrMc5Ebo3XzCYlTZNQ1inbJuXZZsRO1vBgb8Fw1FDMOl49mfLpYsrrKuOkdjwYtlTe8njjcAZuFIHURnZTT2oDIRremi3xwbJpU5ZNSuE8H6yGrLo+8x+5SOECV62j8jBLI3uZ5yiv+dKdM56d7vBkPSJEWLSOt0YVD3cXzHa3LBcDTpZjbu8sGc9q2trxyas9jIFpXjMbVRx8sSZ9d4fmZ3Oaq76ubC5zAPa/3GIKi0kMzYuW6CE9cjQnvi9aFtIDS3seyN/KCasWO3TYgxHc2oOrNVQtJJY4L4khYoYpZjaALvS/O57BqoT7N+D86pfFbTaC8Yj4J+9jHt0kfuGd/povXsFiRfzgFX5ek/zWu4Tf+C5Yizk/w/z8Q+JHLzGpg+9+hegc5tVr2JnBag2TMeErX8ZcXmB+8REMC+LBHma+IN44xnz2jPgXn2AGKXztHViuYDohTsaY03PIM+K9O1DVmPOL/l6LHJq2//dqDbszeHkKp1f9OX76Cdza73+/2FD9y6csX2QU445sFmgWlmQYGPzKDPPgCAY5nFzCYks43xCbQNgG/CaS7DuSd/bgaKc/X5YQb9+E2ZSYZpi2gfkV8e5d7OPHsNpAWRF++ISwaHC3x337bxti3YGzUHeYO7sQIvHlFebGDBILtw6hrIg/ewapwxQJWAt5CrtjyDO4XBI+PsUeT4i/+mWM9/DyNcwm8PIMNhVxVWHuHxJ+7VuYssS8eIn/Fz/G7g8wbx1D54mfnRHmFXHrcccDzCTHP13g7kzhcMr2n33G+YsRqzKn8Y5nmyEADydrjvdWDKYtNo+sXucsVgMefPMKv4GLp0MeX+wQMTw6vMC5yOVyyAdXU6apZ5y2xAghGu7uLtk53vLysx18NKyajKebIcvWktpfLs97WV9HKm9ZdQ4f4WXZz9f7w8Be1nFaJ9wZNDze5JxUlhBhmERWreHVNnBjaPjNw4o6WP7iKmeaRlYtDBM4reDeMDJNA+8vE+ZNf+3bQ6i8YdlEvrUXuDus+OOLIRG4PQhYIABfmq0pXMdFVXBS5YwSz96b9eEXyxG7mWfdWZ5uHU/XgYeTfq27VQSmaceyTdh6wydrw2erjmnmsAY+3qy5k4+4NbI8Xnb8KL7Pbjjinttj4Rt+xp9S+yXzzS8wJmdv9C7O9OvWF/g1Bibhp+aHxOiZmhu87t7HmgRnUgKBsr2k9Rv2Bu/gTEpuxgA4Ug78DQZkBCJjm3EWVmQk7LgBhXP4ELEGfuB/gjWOQZzyRXeHG8OExPTtsm4jn21LHo2HHA0MhY1UwXCQBy5qw19ctIwSx5d2Lc5Abvv9T+UhRvjCtOF5mbJsDfMGdjM4zAMvS0vh4O6gY9U5fnxlcKbvSx/hoC+n3Bl47o9KMus5KQfUwbD1lvvDihujLc4GPrmaEYHzOmWUeC6ahEVrWXf9fuH5FgoHA2fIHbw16vjZwvErux3vTVf83sku1sD9YUcXIGJ4b7rq29FEVm3KSVWwl7UYIpdNijOR0zolMZGBi4TYj/G3Z0s+XU5YdQkD55mlLXemK9Z1zsl2QIiG40H5Zi44jscbbr63xpdQrxyjOx43ccQAdpYR5nXfEUDsItvnhslXHN1FS2xg/SohG3jaymFsZLvOmB2VjH/7EP9kTvWkwzcWmwaMgeKeI3aRxfuWfOTJjwELL384Iss62s7xajFm2yXcHm/Y31tTVwmzo4rinqN+6WmWlslXHHaU0r0uefnDEaNxzfReS7uArrI0ZcLe1z31S8/mLGPvm4HmZUe6Z0m+egSbmvaDK85+kTNfD7l/f87wvQR/1eH2MwiR+rMGXxqScb9vMQlkB5bYRaLv53f12pJNAumxo5t7ksMUk1pM5jDHEwDaH56yfWFoyoTZw4b03gh/UX2+JscO3ACSXUtzGmiWFptAuUpJM8/oVl+7ulU/pi9PRrSt4/ajJdndlPppiy8NXW1waaRapwx2GlwO5UVCWnjSceT0yYjgDXnen6/tHEcPN4Qa1ucZ44OG4Pu9RAimr7HBkmUdSRpYLQsWZY6PljZYpnnNMG95cjnjRVnwcLyh8gkAg6Tjg+UIgHfGW16UAxITGLrA+6uCJxu4M4TD3DN0gRdlyuvK0ITIKDH86l7FLG35bDPg/VVCGyI+wk7W78kuG4s18HeOr2iDZZh0ZM4zGVVsy4wib6mbBGcjo3HN+XzE+XZAGyyTtH1z/w2jrKHqEmI0TIcVbes4uLkhGUds0bd5qA2nL8eUbcrx/grfWc4XI473+zl6OR8xr3J2i5q93Q1p7okB2jphtc7Js47dmyVu1O+/YoCrJzn5oN9/ZNNAumcw1nDxs5SyTNk/3pCMIqGBdAZuP4UQsUcj/Ms13Zln/rygaRI6bwnRMMj78+0cbyEYgjckw0CoDc3W0TaOukmo6pTJqGKyV3N1NqBpHTEa9vY3pEUgGcbPx+LHH+7TBcusqBkOGiZ7NV1tWC8LxtOKzSrnxdWU2ztL2tYxGPTtfr4asmgybo83HOyvGex3xACvHk95vRlRuI4HN+dMHwX8KuBLePVkyidXMw4HFe8+OqNcpFRlijERYyInVxNelQMezZbs761Zrwo+uNgltYHDQQXAOK9ZVjnnVT/eLpuUWdpxc7zBB8vpdkDuAonti9oka9gZl6w2BcZEnA2UbcqyzrAm8vbNS8ZHLdXcsl1nhGBxLtB2juGwIUk95SajGLYkWaBcpRTjjmQYiB1UywSXBGwCVxcDZrslbe0Y7rcMvjomblvalzXZwxHd8y2rJ466SpgcVIS2358MHxqal55XT6bsH6xJhwHfWIyJLC8LYjR0nWVZ5YzzhrvfWuNmKe1JQ3tlsHmEAO3WUm8Tdt5qaBdQLlJ23vPEECmfG8bfzKHxtCcN1ZnFt5btJsP7vgZkecf4dodJwO2mxK0nlIHQwOplRl0nFIOWwaylqyw/+/SYLhhujje8Wo8Ypy33jvv3hZ8/PyS1gaPRlsMba9rKErzl45M9XpQDugAvqgRnYC8NOBM5qR2nFfgAswwuajgqYJLCP3u+4cFoSNVFbo4s4wTOKxgkMEwMR3ngMO8YJ57DouLT9QgfDZkNrDrHpuv3i3cGDU+3OX9+CYPE8GAEO2mgCoa9zDNNOg6KijzxvHhzjrvjDXduzgne8vjl3ptx2JDaQJG3jCY1g8MAFvwGzl+MGBQtxbjFt4bgLSEYqjJl79aWwdfHtI/XvPzZmEVZcP/2JaO7ETtLCOuO7irSLC3jL1jcvRn1Dy9oLg3Fzb5f/GVLdQK+NRT7gfQ4ITYBO0qw+0P8yxVmkhEWDbEKdMtIu7ak44BNwWSQPpyANdB4CBGKBBpPbDz+rMaOHe7hHsyGsK5gVRF9wD9bE9tIcmeIeXjYvzPuTIg/fkL7dIObOOyNMdQdYVHjHuzSfXjB6iNDOvQMv5AT24BJLfZwRDjbEDYddBESgy0sYe0xmcEej+ger2jnsR+TIzh91nHv//VfslgsmE6n/HXoE3wiIiIiIiIiIiLXmAI+ERERERERERGRa0wBn4iIiIiIiIiIyDWmgE9EREREREREROQaU8AnIiIiIiIiIiJyjSngExERERERERERucYU8ImIiIiIiIiIiFxjCvhERERERERERESuMQV8IiIiIiIiIiIi15gCPhERERERERERkWtMAZ+IiIiIiIiIiMg1poBPRERERERERETkGlPAJyIiIiIiIiIico0p4BMREREREREREbnGFPCJiIiIiIiIiIhcYwr4RERERERERERErjEFfCIiIiIiIiIiIteYAj4REREREREREZFrTAGfiIiIiIiIiIjINaaAT0RERERERERE5BpTwCciIiIiIiIiInKNKeATERERERERERG5xkyMMf5VD1oul8xmM+b/x/+IwauG0MDmdcLosMPX0FWW4e3I8lPH+HYHAWIANzHENkIAkxhwENtI+crS1g6Aqkypm4R5WbBqUz5eD/D9IeS2v9X9rKPylk82CScl+AjvTqGwkScbA8BOBkd54EVpWTSwm4Mz8Nk68sl6y35WcG/smKaw6WCcwLKF8ypy1XS8N8uwBl6XgdpHyi7QxsC9UcYsM9QhYoCygyZEag8+Riap5WhgOC0jgwR2M+ii4ckqUCSGwsG8DpxUNVVs2HEDcms5KBISCzHCIIEmQBv6BPbppqEJntvDgq/sGD5cwh9tHnMjHDNNMp76Cx4mB+zmjk0b+cP2e+xxh8Owz4aKxtQYLJFAYxqueIkj4b34VSwwcikr37KOFUOTc2rOGYYRN5MpK9+SYlnFiit7xVn4mAfm62zMhp2ww8PBlNQazqqWJngy2/ejM4Zl13CUFzhjGCaGuyPDOAFj+ucrbGQnDVgDhshB3uKjofSWylvena559+1zymVKWaXs3dhgU8iOLLGLlM8NyTCQHViqV4H82OBmKfZwRNw0dC+2bJ8bVlcFV5sBDx5cEgMYC8Vtg52lmGmO2RvT/eiE9WPIdwK+NFTrhPFRS/AQWiivMnbea0n/xn2YjqGs4eSScLYhlh32aAQxYr7xdj9Jyor4k6eYownxaks42+K+eAyP7sHz17DcwMEMzhcQIqQJ8XINVYe5MYXDHQDi3VvEvT3sH30P3r5LzHNMCPD6rH8QoP1vfk79GpJhpF5Y8ln4PLpP9h3u1hgzzsFZ4vma7sUGAqTv7lD/ZE72zhjz4ID4/BJCxLx9AwY5JAkA4Z2HsLuL/egj4r/+EfN/tWE+H7Ksc2KEl9shi9bxrHTcHXjuDOs3c7CmDo5lkwLwusrw0fBwvGWUdozSlsmoYjRrePpsl22XcHdvwc7tCjcAO7CEOtDO+0fdzlOsjZTb/nx7d0uquWN+OWQyrimrlLZ1OBvYNBmfLic4Eymcx5mINZHdoqbuHOs2pUg8hev404sdnmwcj8aeadrxdJux7uBbuxV1sAyd57xOiRgWraWNhnfHFQPnKRLPjemaNPHUdcLpZsQw6fj51ZRVZ9lJPQDHRc3Dgzk/enXEH57l3BrAt/fWVN5RekuMhudlyiQJvDdd88FyzGdbxzvjjncmaz7bjNjPGi6blMebjFtFxzAJfLTO2HYwTPr6VnnYdob7I89FbdnJIm2AB6OGylt8NFw2jsxGfDQ83VpSC2+POr57fI4xkcvtgDZYHq+H+GjoIly1lk0HRT+9cQYKF4mx//fQRQJQ2MCqc0wSzzgJnNYJ684ycH3772cdqY3sZi27RQXA2XbQf60ztt7yqnQMkv5ZbhSeyltWneH+sGXrLaXvB3cdDDHCUd6x7BwhwtOtoQ3w7iTyi2W/FjwYwTQN5DbyL15Z3p4abhSByhsuG8NhHtl6Q24jzsBVa3g0bvnGwSXvz3f4ySIHYNUazqtAag3HA4j05/nBBfxp+QyLpQgDEhw5KZ+5T7nt73O3GPGHzfe5rD5hmt8B4A5f5EGyx2Vbc284ZJAY5rXnrKk5MafkseDCvGA/3mYUB9Sm4R8cHXJWwfNNy36eUHaRf1n/t2zac3bzB/zt9DtcNg2zNKUOgY3vqGPH1OYE+rUzxMhRkZNYeLLZsqHCG880jgB44j7Bx5bDeJetWQOwG/b4xPyINmx5234bgIW5pGbLkBlLThmYGbf9XTye0tTsM6GNgQ0VORnvjces2sC69WxDS0vHyOREIm0MGGOYuJSv7WW0AX46r7nyJZd2DsBb3GIettSm4dy8wBrHsb/Ln27/3/yHR/8Js8zw8bLlD5t/jjGW8+Wf49yUvdG7lO0l0/wOX4rf5pl7yiqc4kxKHdbsurvc9ff40P6EMfv8xuAd2hB5XC7JSXlpX/L15CHHQ8fPFls+MD+mjVsuNh8xzPb5YvLbRBN4zvv8ivk1bg5TVm1glFg+2WwIRL6xM+HV1nPZ1nxnf8SqjVgDme33Lj++2nKY5XznwHFS9cvBNIXXZb9XmGb9eJ/Xnk/aC+b2lHfC25+3W4JhGxs+MT9mXj+h8xV7w7f5Br/OE/OUkgW5mXDX32MnyfExsg4t21gzNQWP7RMexYdM04R/Uf0eAF81f4uxzXDG4Izp90Ltho0puWX26GLg3VnBfg6VNzxedlQ+UAdPYixf2s0A+NFlycAlbHzHR+Z9yjgnNUPeCV/h3mBEYiGzhkECv7iqeGXO+bs7d/jpvOSdyYBB0rdRG+B16dnNHesmcDSwLNtI1UXGmWWSgg9wUQcMhgcTSxv6WvViE1i2HYWzxAhnTcU0ycitpQ2RT8IJu2GH3Dg+tp+Qxpz9cMiBG9HGwGOe8nj7R+wN3mHf3CeLGcEEAoGdMCMQaU3L2qwo4pBH6SFb79nNUt6aGO4PA4vOcloZmhD5dNnfy3/3vpdtJEQYJQYfIXkzNnILXYT9HPbzyMcrw34OX501vL/MWLSGwkUK1++pDvN+X9pGWLYGZ2AvCyxaSxPgpIRbA3gw6thJO3w0WBOZNwkbbwnRcGfQYE1klHTcmqyZjGs+Ptnjo9WIq9ayn3mqYDirLTeKQGoiT7aOVQv3RpGj3LNoLY/Xrr9+HvmVnQ1PNgOOi4Y2WP78KufJKjBKDTuZ4aqJ+AjLxvPezNE/BdQeSh9pPJyULU0I3BxkZM6wmxlK38+lszJyNOiPOS0jT8sNJTUjCi7snCIMeDvf5f7EUfnIwBn28siTNexkhgcjz7K1FC5SB8PTTd/+R0X/9bSET9c1hXV8fT/BR4MzkcobPl11nDU1X50NOShgkkQWrWGYwMdL2MsNtwaBndTzskr4yTzw5/VTRnHE7x4e8e64pQqWH19ZXm467o4T0jfzwse+HpxVgaqLPJw62gCfLFuedJdszZoiDpnGMUObUlhHEwLj1JFawyixFK6fF5k1vCobTuOCc/OCnCFfMA8Zp45XVUlLRyDy24e7+AgfLVqetQsyElISnLE4DDtZio+w6TpuDDJyZ/jZckVNw71sh9fNlkhgzw0ZJBYf4f7YcVlHPtuWDG3Cud/QmhYXHTeTKT5GPoyfMowTsphzO5kxSi0Gw7bzfW2Jnp00I7OGHzQfkZCzE3Z4Zj8kNxOKOOIw7JMZx06WcjRwHBXwagvOwo0CqmA4Kfu18PmmZj9P39Q4yJxh3Qb2c8tpGWhjxAJ3x47K97U4RnhZb8mNY5pm3B46bg7hooZtB9b0+6FNBzcGhlfbwLz2ZNbiY2TTedah4e5gSGb7Nf9Tf8oxe/zaYUETDN+/2DAwCaPE8WH7mptmn/dmOZk1bLrIWenZdJ4ydgxMv0dfhpqZ6/cpr8OC2tTUlAzjhFEcUJiMOnZUpsLFhLfyGS/rLT/ne8zcbTwtVVhwg0eM44gLe8GteMxOmhFj5HiQMErhh5cl21hz4p5zy9/lv39rxraD55t+Hl5Unu/5P2bTnfE19zukJOylOcPE8Wm55BPzY74Qf4Ub+YCLpqaOnoVZMokTXrjPuGw/ZZjs8+vuOzya9fv8i7rvr9T0fTDOLKME5nWk8ZFbI8tlHXmxrfiHdwuWneHZpu+LdRu5qDpehDn7TJgkKYk1ZLZfU0+rmnvjgqGDJ+uWxBgOioRBAudVYNV6YoS745THq5pRknBUOI4H8GTd7xdvDi27WeSTFVxWgUDk5tCxbiObNrKbW96b9bUi0q9lF3Vf69sAtwaBTWc4qfo9waaD19uOq67GGcuDUcEsM0zSfm8/TCL7WeSqNRzlgV8s+/GaWsN+YdjN+jE4b2DTwjQzTNNIbmGUBHw0JCYyTQMvy4TLxlD5yL1RJDH9vnreGEZJ/3zTJNBFw1VjOCoCW29Yt4aDPHBaW+YNfHe/5bNtigV20sBh3vKTRf75+uQM5K7vw2kaaILhvDbsZP16AbBsLbmNTFLPLO3IrMeayKuy4KhoeFXmvL9KmaZw1fT9W3nzpp8Ck9Sym/fZS+YMt4f9+8q2g9T2+/dl27+z3Bv1tWDg+nVn2/V9c9VEpmk/z3IHF1Wf/fS1CApnGKX9/qwJhk9XnrsjRwQ+XnZcNBVvj4cktq8pk9RwcxD4wqTCEHldZexlHREovWWaegyRt/ev2D3Y0jWW738y47/3J/9nFosF0+mUvw59gk9EREREREREROQaU8AnIiIiIiIiIiJyjSngExERERERERERucYU8ImIiIiIiIiIiFxjCvhERERERERERESuMQV8IiIiIiIiIiIi15gCPhERERERERERkWtMAZ+IiIiIiIiIiMg1poBPRERERERERETkGlPAJyIiIiIiIiIico0p4BMREREREREREbnGFPCJiIiIiIiIiIhcYwr4RERERERERERErjEFfCIiIiIiIiIiIteYAj4REREREREREZFrTAGfiIiIiIiIiIjINaaAT0RERERERERE5BpTwCciIiIiIiIiInKNKeATERERERERERG5xhTwiYiIiIiIiIiIXGMK+ERERERERERERK4xBXwiIiIiIiIiIiLXmIkxxr/qQcvlktlsxn/+5f+Ud8aGzAaebQu23rDqDAB3Bp7CBXbSll+sBjzdGFJr+PK0xRpwJpLb2B9bZmQ2YoGDvKWLhrM6ZdMZPlwafISv7EQyG+mioYswdJEQYS/raILlWZkQIuykkdRGChvYektiwJhI5S0bb9jPPE0wPNs6drKIMzBvDKMkspMGChv5YJVwaxA4qSxP14Gd3LCfwyiBu4OWvazlg9WAJhi2HlatofT9/TyaRI4Lz3ntqELfFiMXmaWeWdoxSTsu64x1Z6mC5SDrf1Z7y8Y7DvOa/UFF0zmumpxVmzBNW3w0LNoEHw2v6wSAm0UHwLazFC7QBEuIUAXDLA1kNmDpnz8xkXXnPm/3naxhmjdYExmkLVWX8Hw1Zr+ocSawNy4ZTyu264yX8ymrNsVHw83RFmsiZZuQucDNwwVNnVBWKZNxTTboWMwHtK3DmMjhjTXpNOJLsBn40rC6zIkRZkcVg0cZ0Uc273t8a0iLgE0j23mKMZF85Kk3js0mZzhsMCayWhZYF5mvB6zalBANTbCMko6I4Xi0YV4WXNY5k7TlwcEVl6sh719NuTWoyJ1nf1RSFC1t62haR+cdifOcrMdsO4ePhldVRoiwm3nWneW0dkyTyF7W0QZDFSyTxANwViefj8+rxnw+V9oIBsgd1B4mKaSmH8vz1lJ5eLWFykduDS17eeTJGtZtpA2RUWqxQBMiBjgaWAoXqX0/L2ofGSaGO8OAM5Gr1vbXs5FVZ8gsrDtD5SO7GRQOmgCpAWP6e2mjYdOBMxAjBGDbGeZNPyfvjfl8HO9lni/vLphXOakN1N5RecfGO15XCQe5Z5p0XDYJJ3XCRd3Prf2sLzNNgMvG8LqEcQrTtL8nH+FW4TkuGn54NeCqMTgDdYgcF/3vS2/YdpHP1p6TZs1bgyk3h5bjIjJOAqU3bDrDbha5N6zZzRuWTYo1MEpaQjRMspbd8ZZtlWFN5OaDJdt5ysuzKbcOl4wOW8qLBN9Zdt5p2TwzdK3r+7JxFMOWYtfjBrB+nrBaFhgbme2WrK4KjIkcvFPSXvXjfDhpyKYBm8LFpwWXqxEXVcGt8ZrpuKKqUso2wZnIq/UIgK/cOyWfdHSVpd4mLFYDnq0m3Bqv2Z2UFKOW0QMIdaB6bQkdFLsBk4GxkBxltCcNBIgBQg2hNSzOC7ZVxqv1iI/XA0pvqIJh24GPhrtDz42irzWFDQAcFBWDtKNsEwZpx9H+iiQLdI1ltSwo25TWW1LXjz8f+7F/uh2yaBMqb1l3loO8Y9U6Av3/Vdp6SxNgP/MkFhITeFGmvK4s2y5ybwSjJLCXeQyRZZvQRtjL+jp6a7xmXWe8rgqGzmMN7BcVxkT2JlsOvlDj15HNWcLosCPZtyT3pnTPV7jjId2zNW6a9JMgc9AFzDAlrhv8ZUvsIqGB6N/Mk2NHN/d9HXNQXjpiMFgXWMyHxAiTaYVLAjaBrrbECNZFNqucF1cTnImMspZNk1IkntNywH5eMcxaVnVG7R1XTcZ5k5Db2I9b5/ni/iXGwOV2QJF0+GDZdgl39xasNgWn2wGLNiW3gfM65aN1wjCBt0cNACdVyovSclFHjgrDvaHnorG0oa9LV43Bx0gb4KKK3BgaMmvYzyPLFl5sofGRygecMeTOcFhYFk1kNzcMXOSDRWAns1w1gdwZ3psZTis4KyNvTQw+GjZdf43aR5wxjFMoO3hddgwSizP92NkvDJsWnm8aFqGkoeOdYpc7I8d5FXixrVnEEovhyl7xjewezhh+Ur3i1Dxhjzu8Cu9jsXyBX2NlVrzmEybmiFGckeAoTcnT9geU7ZzUjTguvsReuMG5ecE6nFF1V8QYCLHlsHiPVfeaNpQAdL6k7dYYY8mSKdamJDbjLfcdijjgqf0FO9xiJ+zwwn5KS8mLxb8hxpbx4G06XzLMDpgkx2z8BWfLHzAZPuJb6T/gM/shBktqCmy0ZAzYDbsMTMKfxX/NpnnNMD1g4m5QxSW5GZOYHItjG+ccx4fctft9vU4cL+stADtJztA5mhCoQ2DoHHUIXHRb1mbDMXs00fPYfogzKTf8HYYm/3wdcxhSa5kkCXfG/di5PYTnG3AWbg4gs5HKG+4P+z3e0Hn285qPVmM+WCUULjJN+zXlw5Xhw0XFLE05KBzLNrCfW44K2HrDpytP4Qz7heEgh1kaeFlaRgncGXQ8KxMqD/tZ5OGopgmWLsJb4w3bLuGsztl0joHzRAyvqoRJEvju0cXnzxSjYd2kDNKOm8cLri6HlG3K/mzDaK9hfjLkajMgRHA2UneOvWHJ0YM13bavuzZ5U2O9YXjkcROLOyzoXpa4GwX24WF/saYjvryi/niLG/bjPHYRO3HEJmCHDpNaYt3vJ8wgwUxzmp8vwUL2hSlx2wIQ5jXJgxnhdA2Afe8YsoT45BzSfq3yz1cAJF84AGeJV1voArHx2FkBsyFkCVhDv3GewEcv3iz0OZQN3NqHGwfQtJAkkKXw8jXkGXgPLy/64+8ew8tzwvM5YV7j9gti2dI8azFZv/7YFNJ7BfbeHgwzWJWEZ1cQImaYYmYFDHKoW7h/DKsttB3M15C4/p7mG2IXMMOMuKnBGMzNHeh8f79v3YIQ4GoJZ0vCyYrmRUsys7ibQ2LTt23ctJSfeLKDSH1qMBayvUj52nJxNmIyrimrlCJvidFwvhgxyhrS1LP/oKQ8d5ydTdjb3ZAPOy5PR6Rph3ORy+UQHyx3b8/JdwO+hPVFzuVyyM64JEkC2aDDuki9TVivcqaziumjgCks5acdyRCSfUesAnZo8QvPy5+NybKOnRsVyQyaS4idoVylnM4njPOag5sb0p1I7GDxPKduEnYPtrhBv/dyOdiBYfPU4NLI8G0LiSWsO9xuhr270/f/ZEDzB09o55DuAgG6FaQHhthG/AbcAExusOMEkzuaJxXNwjL+aoqfN2yfGtJxYPidXWLdYQYp7Ydz/CLixgY7snQXHpP0G4LtC0s6DHSVfXOvAZeDcbA9TcjGHV1p6VpHPuyotwmvLyYs64zSJ6w7x53hlv1RycVmwPPtkDb07wXTtOM3v/KM4q4hbPo+qa8s44dAYrCjBFMk+IsKO8sAqH5Rkj9IcW/vw6Zm+7057daS7wZMAm5k8auAm1jM0BEWHd0qkr9dEFYtFz9KMCYSoyEEw2SvJj8CkxoWH1rWq4K6TT7fD/3lWNouM5brgrpL2JtsGE0bXN7vH1evc9abnIOjNZNvZoRVi194uhU0G0daBLq679umdFgXubwY8Wo9YpK2fOFXzkmPU5oXLd0WyquM7TajbBNmo4okCRgb8Z0lBMN4p8amsZ8fNyyxfrOHv4hUywSXBMbvgLs5onu2pruK5Pf68y+e5+w+rHEzR3vmsUU/tMpXlsHNQPpohn+5JpYBt5dib04IZxtMYjE3prCqPh83DDPi2RqzO4Sm68fsxRZ/UoGB5O4IuoA/q7D7OXZW4J8vcQ928E+uWP4C8lm/Z6/OLNUmJR+0ZNNAdtTvCxlm+MeXtK870kMHie3rZQA7y7D39qj/zQvS4xTy/v07LBrCymMHFlNYqicdMUK9SsgGnuANxX7g8klBkgQG05auNlxdDllWOTujihgMSeJJkkA+aLEJhA6GNwPla8tnz3epfMJOXnN8Y0k+C7iJwY5dX3uB7nVL7MAWECrYnicUs45kAsunKVXZv0snScCYiEsCk7sdbj/F3ZnCqIDF9pdrwtv3oOvg9KKvw7uT/sViU8JoAJMRvHgNqxLyFA52+vXgYtmfJ7Hw3j3iwR5msezXjjyDzRashfef9DW7C309twYe3Ybluu/fxbZ/tiwhXmz6NeubD+Bovz9H59+sU0NYrYk/fkJY1NiDIcYaYt31xztLXNW0TyvquaUp+0xisNeR30v7c4T4+VpsEoNJLfbdI+Lpkjgv6c76NdeXkN1KcPdm/TqVJZAmsNyAc30bvrwknG+wj476Nnt+Bl97RDzYJ+7tQZJgzs8hccSdXbAW8+wpcTyBUf/ux2bD+oNP2Pkb/1sWiwXT6ZS/Dn2C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0p4BMREREREREREbnGFPCJiIiIiIiIiIhcYwr4RERERERERERErjEFfCIiIiIiIiIiIteYiTHGv+pBy+WS2WzG//1r/zu+sduy7RLO6pzURHayhso7Mht4dHTJeKem3ibUVYIxkel+TVtZ5pdDptOK0WFLaKBeJZ+f/+JyxLrJeLIecVzUHA63jIc1o1lDMgysTzNeXMwYpS1tsGTOU3cJyyZjkHSUXUJiA5OsYdVkfLIaMUo8d4ZbQjQUiWfZZDzdFDzeJCxbGCaGgzywbA3nFVw1ER8jF3XLIpTcyibs545BAg9GkY9Whssq8LqpSDC8NR5QONjNYdnCh4uGbegY2oTdLGUvN7QBjgcwb2Cawqbrn/ewgMrDvO6Pzyy8KsEHeGcKQxfw0bDqDJ+uYJDATgbOwI0iUNjAsnO0AYyBJhgaDxcNbFqYZjCvIydlSxsCq1hRmIy9NGc3d5yWLZ/5M7ZmBcAwTjhgl1mSAvCBf8klz0nIKRgzijP2mZEayyhJWLYNJ+aC3bBDIDJzOdvQkWJ5MC7IHPxssSU3jnujnG0XmaSGm0NYtYZlG6l9ZDc3/Pp+wyzt2HQJe3mDMwGAzAWOZyvSNLDdZsQIo1FDmnc8fbnLOG84vLGmaywvTnZwNpAnHefbIZOsoekc37/YoQqGr8823Bht+wlgIs9XY1IbaILDmcgoaUlt+Pz3qQtUXcLuoCRJAqNJTTr0dKUlm/Z/t3hVkBcdSR6Ynw0p21+O59QG5mVB5jxf/jtXdBeezUlCkgeSIrB4XVAMWyZvR7p5YHueECO4JDD9miMGuPwzQ1mlHN7fkN1KCCuPGfT5/Ms/LfjXz49JbWSSeAIwSTrGacuqzdh2jtQGUttPdWcCizal8pYv7S442w6IGAyRiCGznjb05364f8V0r+Lk5RQfDZNBTdM6rInMdkuMiXz6Yp+T7YAP1n0NaKPh7qBl6AKpDRTO40wktYFB2nHreEE69NgU0h1DcndEXNXYOztgDa/+8ZK2cxy/uyG9kWG/9YD4yQntx0u2L/r+PdpdM9pvGHxrijmaEk8W1D9dYRJI7+SYzGFuTKHI8D95yeUPLSEYNtuMQdGS5R2rZcHr9YhVm+JM/+yJCbxzeMliM+B0O+R1lWEN7GcNo7SjC5bKOw6Kkp/MZ1TB4AykJlIHw17WkdrIVZOwl3WcNwk+GkKEq9byrd0t+0VF4jzfO93HmchXdlbcvzHn5ekMZwOtt3yymnCY12Qu4ENfs6rO8Xg9ZNFZChsZuEjhApW3nNWOOsBpBaPE8KfnWzLraENg6BIOBglvT+Ar04qHsyXWRG4+WJLfcZhJhhllAMRFBUB3UlOfG9ZXOVfrAU3nuGpynAkcj7bEaHA2cHC0pq0ds4cdyYMxcVFhRhn+oiI2Ab+IZA9yzP/872Oev4QYicdHmBeviN//EHM4Jv6d7xIPDrE//RlxNMS8eAV5TnjnIcZ3mJ++D8/PaX8xx44sfuFJjjLszQnt+5dcfZDyi5cHpDZwNNpyUQ64MV0D8P1XR/BmPjgTeV1lTFLPB6uMSdKPVWcikyRwe9DgTGSaNSybjPO6nyO5i9waVLwqc5pgMUT+bN7P72na1/vHy5ZB0s+ZLkQqH5iHvsbs2iHr0LA1JW+le2y959xvmJkBb00Knq0buhiYpSnGwOPmktKUfDm9zbr1zLKE3BkAzqqWSZJQJIYHY8Mw6deOn1x6Np3n5jBl1QZujxwDZ/hs7cmswRoIb1b6TRfIrCUSmaaWJvRrw26W8qqq2EkzCmfwAXZzy81hf/6rtuH+eMDrbcurcMWxnXFUpNwbG55vIp+st6TG8o29Ic5A/eaCZ2Vf76eZIbVQe3iy6hgklv3CsGwiIULZRVZdR2oszvbPm1lDavtjLVAH+GxdM3SO3Fm6EPnd2/1zfbpJGCWRkYtcNoZlC5F+HZ1l8NVZw2mdsu4MiYGnG3i19YxTy7szwySJONPf82cbx1kVuDsydNGw6SLHBUySyIvSsm77v3ux9eznjt3cULhIZuGi7vcTN4rAwAV+sXT82eWWFIs1hhAje1nGLLf4CC83DQdFyld2DRe1IbORWQpthGcb2MkMkzTywSLyclsTiWTW8SJcMooDDJaDZMA0c0A//wPw6ariwbjAGSh95Kr2pNbwqtlS0/BOsUvu+to0zQwDZ/jTizUjl3JvlHFQwHERGbjASeVYtYaDPNJGaAPspJFPN/1xN4qAM/CqsgxcZCeN5Dby86UlAvsZvNjCeeWZZpZZZlg0kasmcG/s8KHvW2dg2UROq5ovzAqerjt8jOwXCV+YGZ5uYN32ezNnDB9sr7i0p9yL99hJMwbOcjQwfLBoeBWuuGF2KJxlnDpOq4aTOOfXJjf4i+WcqSnYSTM2nWcvT/movALgi6Md/qT8jCf195hlt7nFe+QxozQVd+0+69DyC/4Ma1JyM2blT1hUz7A2oWrOeHf6D3CkBDzjOGMchwxtykfmMR/O/wkGh7EZzg5o2nMOp99m5PZ5tfkRqRsyzA7pwpbcTSnbS6xNKNwubdhytX1M56+YDd8jcQMArElZVS8IsSNxBVVzSfArivw2zmZEApkbEWPAx447+Te5He4wciltCJxyRR5zXtrHvFh/H2cLDodfZMYNjsMhS7PBYniv2P98l3Bn5Bglb+at78eQj5HzKpI5w7oJHA8t90YQI7y/hKHr97+zNPJkY3ixCZ/XtaqLTDOLMVD7SBcgElm1nrenKasWPl2XTFzKILF8XM1pTcsuU24VBTeHlsbDZR1JLIzT/ryFg4O8r5HWwCjp99YDBw9Hno23vK4M74w9A+d5U3bYdpar1lEFw7br68jzTSR3htpHZllfl0ZJ5Krp9/KTFI6Kfm742O/DN13k6dozTS3fOYgsWsvHK9jNDPMmsmkDN4eWwvV/e1r2+8l3ppb9PFJ6w5+fe37evWBrlozjDkdxv1/TXMrKt/yE73NZfszh8IsUZkoac67iSyyWJpY03ZKynQOQuIIi2WGY7FOYKSfVT6nbBbfG32TILik5acxY2HPW4RSAsr1kXb/i5uRbzLjBeXjMonrG8fDLpGbIyp/gY0tuxxR2xlX3jBgDw2SfA+6xH3a5MxgCcFm3BCKPeUrFmtvhLSam4EP7IW+HR+TG8cf+X3G1fcztya/yFb7ORVhzN51x3lZc2EvGYUJKwsAklLHj0WjMpgs0PjJOHQ8m9vM6vu0Mr8vAVdMxShyLpuNlvKQ1Df+Dvfs8WXn+bftD7od3ObUneNMxjBMAZmFGpO+PpV19/hyHA8OmhSfrip0s5dcOHT72n5Y5zD2L1vKitEySiDH9WNh05s0+JLL1fT1/se1r2VXtuTlM2C8MtYcbg4glsuoMO2nk/rDBR8On24zTyvBo7PnehSXGSOUjhTMYY2h8v+/4oHlNYxp+tbhPiPBReUVOyq8fTPhs5Wlj5N7YsZvBz+eBT+o5YzPg3Fyy4IxfsV9l4RsWrBnEnDN7Ss6Ajo737B0KZ3lZb3nqHjOIU7KYsTUrdsIBD7IdztuaP2n/v3S+5O3Bb3IeH9OGkgf2W2zMgg8W/4zx4B7OJNTdijyZsJ+9QxpzjsINHI6P7U85Lz/A2ZwimXHDfRFPyzKecINH1KbiIn7GvHzMO8Pf5jAcUFJzYp+wF28C8NXiJud1w/vmA9KYM4m7tKZhFmakxnFiTtkJO+SkfOY+Zd59xk5yl3v+Iblx1NFzYS8BWHGBMylfN1/gzjhhP+/f1zddP86WTeDT9pJ7yS4HRcJF7dnJLF/Z6fu+CobERKyB+0PPftay6hyXTYI1kdTAft4So2HdWY6Lhk2X0MX+/X/rLRdNwt1Bw43hFmf796ks6QjR0HhH0zka7zgpB2y9xRqofT/u7gxrnm9zChfYdI5VZwgY5k0/xq5aw5NVoAmB++N+bztv4pucod+jZQ7uDqFwEQPMG4Mx/Zh+sjEcFZAY6CKkFkauf+e8aBzbDt4Zd3y8TjitYJIaBi5yd+h5tnVE4PYgMEs9687io8FHGLr+nXbrLS+rhJHr9x+pAfemPcdJ4HmZcNUYUhtZtbBu+5wkxr72/2g15zgZk1rLUeG4M4ImwKstjNN+3RgmhsOirxkvt57H5ZI9N+TmMOOoMLzcBl5ua2ZpSgDemjjuDPt3h8pbTmvDp6v+nm4N+331d/YanmwzPln197LpwpuanzDNDJWP7Gb92nF/2HBeJzzdNvzvP/7PWCwWTKdT/jr0CT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0p4BMREREREREREbnGFPCJiIiIiIiIiIhcYybGGP+qBy2XS2azGf/FV/5THo4Mz8uMndQD4KPh7rBkmHRsu4SDYcnz1ZiLJuPucMusqNk2KWdVwW7eECOs2pT9oube8ZyudXhvmO7X/Pn7N3m2LVh1fQ552Rgua1i1kU83W17bMyqz5sjf5nY6Ya9IKLvAqvUUznI0cIwTg4+QWrg39Oxmnp205azOWHWWkQtUwdIGQ24jJ5Vl3Rnem3Qc5C2ZDVgDH68LNp1l0ULlDZGIM4aLOrJsPKPEsukCy7bjPC4pYkFLB0AgUNmSrVkR8Nz1D0iN49Rc0NLgSADYmiUWxyTsEglkMWdsBqzYYKJlxwxZx5rCZACs2HBqnpOaglnYZ8aY3SRj0bU8M8+5DJ8xc7f5hnuX1BgqHwhEcmtJrGGUWjILMULpIwaYZoZf3esYJZ7KW4YusOocbTCkNvJoumaa17Sh75MYDVWXcP/GnMlbnugjya0BdAGswR6O4O3b8NFzwryELhBWLe7OBHN7F5oOViVxURG3LWZ3gPnyfZhN4NPn+J+8pPykpVqmWBuJEV6dzTgtByxbRxct57XjIPc4E2mD4XmZYE0/VtsA74xbZmnHwHUs2xRnIqmNjJKWW7tLNmX++RjtAhwXDTt5wzhraLyj85Ztl1AknuPZihgNedFxdjkmc54863h8sUPpHc5E1p1j6AJNsLTRsJe1LNoEZyJfObjEB8PJekzlHV88PmcwamiqhKvlkJPNkHHaktjA3rhkulexWWSkmWf36xGTWprnDYvnOXWTMBw2nM9HXJYDAG5PVzgX2FYZw6Lpx1WVcVXnlF3CtnO8qlJOKsurEs4rz1HhuD2ErTecV5FxCpk1dDFykPdzp+zgZQlnpefu2PGP7iwpnCdxgcx5FlXOVZPhTOTGaMt0WDEcN7w42SFxntQGqi7BB8O0qPHBsmlSisRzsL+m2O1IRtBcwScfH7DtEqZ5wzhvOLy/ZnuR8smrPf74Ykrj4es7FV00fP34nHWV8f58RhMse1nLNGsZpS03DpaMb3esXyRcXI45PFzRNY7RYcPwO7vELlD/aEF67CCx2EmGOZrAnSPIM2g72GxhvoYbe2AtlBUMCigr4s+eE6uO6CMmd2AN6x/WXF0MyLOO+WrA6WZIkfTP70zgxt6K4ayl2TqWi4K9oy0uCySTNwU5AeMMoYy0a3A5pAeW5jQQasPwCykkllh77MEQsz+GUQF1C+8+IDx6BKsV9tkz4mgEeY45PYPzOfGjV5Q/WnP6dMzz5YSdvGF3vMUHSwwG5wIXqyGJCwBkzjMa1Ky3BUdHS5I8ku5E0nsD4qqhPfNED6EfZvjGku8GsLD4LKMsM9K0I0aDD5Y86xjv1xgL6/OMqk5pW8eyzjmcbDAmMt2rmJ8PicEQI0xnFdYFgre0jaPrLMNxQwyG4VFHdqevhe3LBrfrsLOM7mWJmzhMZoldxCQGM0gx+yO4tQ83j4jWYryHs8v+5nenxNkUmpa4s4NZLjGffEb85IS4qPrjjyfEZQWtJ1YdZpxBF/Cvt9hRgr09Y/37Z2R7YHOL3wSMhVc/H7Oqcu7dnVOtE8oyYzSuWS4LAMajmrOrMRdlwapLGDrPMOlIbaANlss6p42GW4OSVZt+Pr82ZY6Phsx5dne3tI1jvhrw6WLKf/0qZ9NG9guDMxCBZRPZdpFJakksFA6GiWHbRe6NIqU3VB62ncHHyDSFTWeofeSk9JRdYL9IaENkXnfU0fPuZEBq4fmmY5w6BokhtXB7CCMXaWO/rr4sLU2IJMbwbON5Vm65lQ8pkv78O5nltPIs24ZJkpI7i4+R07oCwBmLBZaxwmL48mSHLkQ+2CxwOG5mQ1ZdxyRJGCSWed1RhQ6DYZamDBLLIDFs2sii6Rgljpf1lk/tBxgs33Zf5VW75sKecRVfMi8f40PFwehLVH5O4XaZ2CM24ZzL6jGz4i5Te7Mfe7EiEkhMziwckMeclIS5nWOxpDGjNhWBwJ14zHFRcFm3zMOWK3vFjXhEgqGOnuNswCx3xBipPfgYGaVvnr0J/Nv2h3w6/69xboSzA/aGj7AmxWI5NG8xDmNSEtZmy6U94a3wDhOXUjjLWVMDkBtHHT2HWU5qDWUXcMYwzSw+wpPNFmMMY5syTh2FMyzbwKptmaQpA2fZdp7DQULjIz5CiDBKDY2P7OSGEMFHOC8D08ziDDQhMssMexkcFYHKG1adIbdwVhs+XXUUznJn1N/HKIn8fB5IrOHOyHJ/5Fm0/b6jcJHCRtZv9oaHuacOhr2sY5J0DJN+77XtEj5YDfhwZcgsvD2O3Cxa9vKGvUFJ3Sbsjkuc7dfMLPHMdrdcXoyYjGumdxpCC7GDdNdgRxa7W+AvKpoTj8vBZOAmjthFCOBuDpn/UcXV1YDbX1rhSzh9MuZ0M2J/UHLzwZKrkwLnItObNfn9jO68oTk35MeQ3BwQy5burMWkhuTuCBKLmQ2o//g121PH5D1Ivn6zr/ujAvZm8IuntI8X2HGCu7fT7882NeatY+g823/6mOcf7zAa1By+W5J9cQesIdZdv//qIrGLJN+8TfzKu5CmxN1dzGoFdQWDATEvMKenmKtFvxZua5gMiTeOMHX9y5cEawk3b0IIYC2mbTB/+hfEX/0GMS+wH30MP/4EDqdwtNcPoM2W+OgtSDPMyeu+Hqcp5vUpzJf9mpyl8Nkr4sUGM0gJ85KwaolNwK8i0UMyMcQu0i4gmfRr0cev9zkcbnE20HnHeFjRtgkXmwFdtHTBsm4THkxXOBt4vRmxahOmactVk/F4k/Hp2nBQwBcmDdbASZWy9QYLBODOoMOZyLazXDSOs9pwmEfuDltuD0t28pplnfHRasxZ7QjANAl8Y3fJVZNzWqWfN99B3nJ/uqJsE9ZthjOBzPV7iMY7Ku/w0bLtHJO0pQ2W3AX2BiXTYYUx4L3Fe8to3PdLXSVsq4zZpCRGw2ab4YOlbBNSF1g1GY23bLqENlgOi4rMBc7KglnWsDeo2DYpxkSyxNN5R550DPKWVZmTOU+IhlWdsT8qKYqWfNBS7AeqC8vp6ZSrOudguGU0bEgzj0sD1aZ/7tmtmq6CxemAi9UQgMon7BYVg7xlW2VUncMa+Gg5Yd1ZYjQMk0AXYJgEnIl8ts2ovGEn7fcxpTe0se+nRQunVV+b3p7Am9cEDnPPReO4agxvjzsmieeySUhtpPSWyhtGSWA/697cl6UJlq03LFuDs+BM/19hI7O0f3/qIkzTQGICz8qMVQuztB8Tq9Zx1VpGSWToArO0o4uGqyahDoZpGii9oQkGHw0GWHb9HYcIHy8jo9RwewhHeX89a/q6uPWW1EYqb9jLPJkNjJP+Hd0aGLiOIvFYIsOsZVHlvK4KjouKZZuxn1cM0o5h0Xzet4OiwblIknoGOx0xwPKsYFtmhGiYTUqyoiMdBspFSts4kiRgbCQGw+RWAwG6CqyD7TzFd5bRXk1+YMD1E6lbRtq1xZhIMork91IwhuZ5Q/SQ7ln8KtCugWAwrn8vNAbarcV3lnKbMRg2TO53uN2U7Qcdp68mvFiNebYtGCaBL+wsGBX9XjLLOpIkk7dI2AAALxJJREFU4JLA6/MJp9shu3lF6gJXVU7pExZt8qYfIs5Ertr+vX2Wen6+THm1hYcTGLrIquv3UusOqg7GaZ8ZhAh7WX+vpe/PZQ3sZ5GnW4Oh3z+Nksgsjexl/Xvt0PnPx+KqdcxSzzDx+NivtZV3jJKOh7uLft1rUkI0DNKWuksYvXkXHI9rhkcdxoKbWWITiW3E7Saf75P9RUUoA27isLO8f9/YtsS238+GrccOHWZWYPK+DcLZBjPNMXsj2NRUP5zz+uMxw2HD7lc9YeNJjnLs8Zi4afp1Z9v27zzDlPbDJe0Crl4P6DrH/q01SQHJoWPzceTJsz0u6xyAm+MNd+4uyI8geXuKeXgMB3uQOJgv4HJJ+PgUUySYG7N+fTyZ97+/sQuLDf4Xr/HzfgyvnqdM7rSkxyl+3mEnDjNKMaMMypbyZ1t8bfo2G0SSqcEd5tB6zCgjzCvCJuCOcuKmxYxS7OGIWPW1wmSOuGkwg5TYBbrHS6pXcPF6ROsdr9Yjcue5vbOirFMWbct3fv//xmKxYDqd8tehT/CJiIiIiIiIiIhcYwr4RERERERERERErjEFfCIiIiIiIiIiIteYAj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2ZGGP8qx60XC6ZzWbMhl+i8VsAQuyIMZAmQwyWplsDgTQZY02KDzU+NMTY4UODswXGWJzNSNyAEFqabkmR7bOXPeBL8Wt8fW/Al6Yds9TjTMSaSOEChsj+oOLGwZIkCxgLxkTygzePYiE24Ov+29BCs05I8gDAZpFR1wkhGpIksKkyqi6hDRYfDPuDitmkxJhIVnQUuwGT9OcBiAFsCgQw2ZtGCf11TQImNZjMYhJD2Po3f2f6Y+uInSXEyhO7/n5t0eesYRv6c1iDyQyhCuABByaz+LkntGDcL/sieohdf+1Q99ewafz8PqM3+NZgXf8zk0SSAmwB7QJ8Y3FZIHqDTSO+7r+2219mv8ZC8IZyk9K2CU3n6ILFmEjZplxUOaOkI7WBgKHxliY42mAwQOE8qy7hrE65ai3bDgoHqQVLZNEa1h1UHsouclhYrIGX28CmDbQhsvUdkcg61qztmpYGg6Uya6q4pIsVMQYyO+Zb5lvcGqWcV542BBJjCBG2vqMl4GPA4zFYBiYhs47COQbOclm3rEODx9PQsbILAp6K/jq5GQPQUROjx5qUJqwZ2n2quKQJa6xJSUyOMykJeT8f4prz8kMMlt3BQ5qwpvEbEpsRQkfZzklcwSy/R8RzVX5G69eEUBJCzbC4R4gddXNKjB0Gg3UT8nSH9wa/w398+zZ3Bi2L1vGidJxXcNVEfIxc1C3b0LI0a7ZmxVV8ScRzmy/xKD3kqm2Ys6Y0JRZLR8cVL6n8gm17Tt1eUaR73Bh8lb+ZfZXvHsKNop8MbTBYA5kNWGDVOUKEi8bho8EYyG0kMZGBi9TBsPWGJvR9clr1Y2w/hybAsgVnwGBYNJEAHOSGLka2HSQGBonBGfARMhtxBjadIbX9z0KEnaz/eeWh9P3f72QRC4ySgOunCj6CATbeUtjI/WFNEyxb3//XBoOPkNr+3pvQn6sJMHCRwkaqYEjf3E8bDTeLjp205WWZ00ZIDay6vi36Nuov/sVJwyjpaILlvE6p3syX46Jl6DybLmHdWSKGy8biTN/uQxeogqXyljoYYjQEIDWR3EWWraX0hsxCBK6avs3XbeS0DJzUJRsqEhzF5wUM2uixGDyeHTfg9jBjlPbtaU3/deD6/nYmEjGs2vimfaDqYJr1z3BeR8ousJ9b2gCfrmsshi4GPH0tmiUpxhiWbUNqHIPEUXkPwE6WUPm+v3bzvuBVvj+ucObz/hskvLkf8/lY+MsFbdP148jH/h53MshsP75SC2X3y774y/HUhkhmDXWIrN6MxdyCs/2zpzZSeUPhIpmFNsAsjUySSBf7axtg6ALWgI+GRWsZushh3tJGQxsMk8RTBUsTLJOkY/Wmr52JzFJPbgMhGqyJrDuHM5FlmzBMAiPnSW1g1SWECOPEM0o6rpqMyyYh0M+51EbCm8aovKWNv3xOA0zTQOkNPhp20o5V50hNf9yidYyTQGYDm859Pj+2b+bS0AW2/i/HWXwzp3kzv/qLZhasiRjgVWXxsZ/zh3mgcJGh++V6ftkkn8+tNsLYRSap57xOaCMUNjJOAuvO0kXDjaJl0zlGiefxJqPyMEpgJ/U0wbDpLMb0/VO4fhxtvPl8LF81hmUTmWWGSF9HNl0/JooEdrP+fEMX2HT2L5d3ABIbmSWBVWfZekNu+9o2TQM7afv5WrjpUirf368FDosKZyOnZdGvq8DrOuUg62ijYdE6chs/r6t3hjX7RcWqSbmoc6Zpy/6gwppI0znytGOQdgyHzedzeLTfYHNYvujndVn2X4uipess2yojdZ4s60iSgHWRNPe0teN8PuJwb41LAuUmI808xbjDuEi9SjA2khaBbC9iUoNfRdq1wViweez3RPR7i7Dt90ZuZPGrQLeBwXs59u4O4ckl7asWX0M6M8Q3g9SOHHbgiLWHxNK9bjEJ2InDJAY/77Ajix0ltCcNvoTswGInCX7e4jeRZNcSu0hyPIBBStw0xE2LSQz2aAzHM5hvYJD1AyHPIEugbvoCNxnCagud739uLCw3kKcwG0PTQt1CYmHbQAjgQ18gEgedJ56viVWHnRUwzomLknC2xaQWe3MCIRJOVtg7OzDKCU8uMImFPCFebiF1mHEGVUesus/7FmuIZUfYBEITcSOLHfe10c87/PqXW3lfQ2gNwRu6xtK1jqpKMTYSfF/z0tRjbaSuExZlgY+GVZv1+7jY1/gi8ewNSybTimzoMS7icrDDN/vUgcXtF5jDMTgHkwEMCshS6Dp4U89J075N27Zv8ySBl2ewqcBaSCxxWfXtMMohRjBvinzr+/ZvO2i6Xy5IievbZFURr6q+zVIHrSdWXT+OQr8hCNtAqCN+A27Q7+W7jcEkEYKhWidUZYpzgbzoyCcdxsJ2nrJYDJiMK2I0ZEVHPvNU84TVsmA4bJjeaXATS30SqFcJbeMoy5Qs65gdVcQ37f2X7Z7vhs/fJXwN+aEh1BEC2JEhtpHYgR30/zapwe3nmHFGONviFx3G9fPP15DfeTM/Fh3Gmn6+DBL8aU23iuRvF8TNmzELhGVHbOPn8yqs+j4yqYE338cA6a0cUySEeUVsYj9PA9jhm/5qArEKEP/yncf0Y7OKuJklbPp5b94UTpvy+ff5vQS7WxBXNWHdXz+GSCgjyX6CGaX41xUmedMGucHOMgiR2AZi1R/TzwVwQ4OdJRhnqD5t6LaW0MFyMaDIW/Z/JWCPRoTzLbEJfZ1pA/Zw2F97XvZz2IfPx50Zpv2cnJf990VC7AKx7LCHQ0zqCGcb2pMGm785JjGYoSM2gbDxuInD7g+I64buvCFU4Mv+PTGZgM0tZugwzkCM+KuOUEdsZnBHOSaxtE+3tAtwOYQ302nw1TFxVffXqQLJzSFkDpO6vm82DeGiv287y/tnbHxfk6Cvi2WL2RtihhnhbA2Nx0xzumdrkptDzCjrr1F1/dixBjNM+2tMBrAqaT++whYWk1li/3qNyX/5ghpr//n1saafl6uGUIW+fgz7v42VxxQOY/m8DdJb/XH+ooHYrwOESOwidpZhJjlxUeHPGzB923fzfhMSWiBAumuwo34AdnNPe2Voq/774ZHHDgx2aDGTN/vguiOsPX4VSG+mmN0BNJ7Y+M/rb9x6YhvhzWOazL7p7/jmnRvcCPwGyouEcptiTKQYdHStZbEasG1SAoYi6ciTDmcjZ+t+LBaJZ3fc5yqbMqcNltQGDg9XuDSyWfT3mmYeYyLDg45k+qZW2v5+/nIs2qMRZjbo6+l0BMO8r895TpxNiNNZX3/zHLIMmgbKsv+3tVBVmLLs1znAXF3BpoTVpq/Bo2Ff569WfX3f1MRtgxnn4CzxcvP5WAjzqq8FeQJdIKxa/Cpgc4PfRJqFZTXPqZsEa/q1zAdL1SU4G9idlFgbSfOOZBCwrq8ptqDvY9vXruYK2q0jeIPvLDG+2eMngST1lJs+/zEGnAtsqwxjIs4G1vWbtnUBYyIxGso2ofIJhoiPhjb072TL1lF5SxUsQ9fvlZdtQhUM7s39r7p+3/zffX8Msd+DQ78/vaxh6/v3E4Nh2Zb8F8/+MxaLBdPplL8OfYJPRERERERERETkGlPAJyIiIiIiIiIico0p4BMREREREREREbnGFPCJiIiIiIiIiIhcYwr4RERERERERERErjEFfCIiIiIiIiIiIteYAj4REREREREREZFrTAGfiIiIiIiIiIjINaaAT0RERERERERE5BpTwCciIiIiIiIiInKNKeATERERERERERG5xhTwiYiIiIiIiIiIXGMK+ERERERERERERK4xBXwiIiIiIiIiIiLXmAI+ERERERERERGRa0wBn4iIiPz/2rv3WEuvuv7j77WeZ1/mXOfWzqWl0yutSqfWCuNobAhtejFprIAiGlIqqRGHJqXipUZaSIwo/gMK0cREMflZxVsxmiD6w7ZGU0BKaq2GEUZ+abH3aedc9tnPZa31/f2xnn1mxlZhpiNndufzSnbmnL2fZz/rWc/6ru/3WbPPOSIiIiIiMsW0wCciIiIiIiIiIjLFtMAnIiIiIiIiIiIyxbTAJyIiIiIiIiIiMsW0wCciIiIiIiIiIjLFtMAnIiIiIiIiIiIyxbTAJyIiIiIiIiIiMsWcmdmJ7rS8vMzi4iL/58r3EdIsPW8kg2gO54yeM6rkSQY9bwy8sRY9TXJU0ZGAnsuHjeZYDbDcQhVh5yY4e5C4YLbidec8x5bLI+W587A4A2dvgdlN4D22bQs2MwtlCd5DSrlxIYD3uPEYRiPc8y/A154iPbeKjQO2FgkvJtpVR71WUlclVd0jJk80R+kThU/UoaRfROZma2Y3N/Q2GyRILTgHxaLDlQ43LPDzfegX+YVJd1Yh/1t63KCEuQEA9twq9Iv83LAHIeW2N3F9e0LC0jGXJSbwDluusTpiVSKOEr7vcD2HtUaqjDCC1Lp8YT00awV1VTKuejSxwANNLGiip44FTSqI5kgGdcprvSttwbN1SRVzUwwoHESDldbxbGU00SjyYWgTLLeB5dDQEkgYtWtIJGpX0bgxY1siWE2wGoBkLWYJI1K1S7RhFe/7FL6PWaJXzpJSi/c9BsU8w2KRgZtj1jbTsz6bbZ6Fss9Cr2RYOoYF9D14B2sBNvcdW/vGUgtPjIwn1ioSRmsRI7G52IQZrKaGwnlmfMlsWTBTehzwYh1Zi4HFXo/ZXn5uHIyEEZJResew8PQ89L1jFIxh4VgLxrB0zPegdI5BAUNv1AnalDtsWBi+689hQdcfuY9nCmNY5Os+Co6lNp/bXGmcP1OzEgqOtAVtckSDOjmWW8dsabzl/KdZXBzzwouzvFgNGbUl0RyFMwpnzPVaCmc4Z4Tk6ReJmX4DwJMrczQpN6Z0idIbhUssDBoKZwx6gZmZhpQczy/N8p+rs3hnbBvm63m4GrASSlaDZxQ8sRu6zsGWXuLF1uO7cdQk6PncL63lflnsJfo+0SRPMJgrEz1n1MkxLBIeqJKncMZrZtfoF5HVpsco9Hh8bYAHnDOiOZZbT2u5T19sYNTmtoyj0Q1ZlprIC23djdbEyI2pXUWgZt620LqGVXeEUTpMspbSDdZDMVhNtJbC9Zjx21jkLAor8d3/lczZDPNFn8I5PI7WEtGMKgUKl7datZqCgj2bZhl2gdSm3GbvoE1GHRN1SphBsIRhJGDVKqILjN2YNbdMZcvUaZWQ1qjaJZqwTIojzMJx85EvZtg8cwkL5W76bobFtI0tzDNf9Ihm9LxbP8cqJpyDnvMkjHEMHLE1niv+k9pWidYycHMscBYeTyKxOS2u7993PXp4et6z0CuZKd36+RlG4Rz9wjFbHp3ivAPH0RgeFtDzjnEwVlpjHPJ5tGYcaZt8zXGMrOaIX6JhTHKJ1vJ1zDH0HE0c0cYRKQW8L4mxIlmemy2NSdbicOAKsAiuwPsZzFog0e9to1fM4pzPc1MxJKQcNx6Pc55N5TaStVThCDO9swhWM+M3E8nH2WEXMmubGLkxW1jIxzZj52BTHhsxsan0mEHhHAnD4yi9wzDaZAwLv95HbRdDkzjrF47VJo+zLYOCszc5LpkLBIMjbcHAG5t7kc29wFr0jEJBIufemSLHXhU9wyIRzFNHx65NDQ5jUCRKn+j5xLAMDMrAuO0RomfQC6w1vZwPXWK56dMvEsMiMA4lwyISzVHFksVBTRPzHHPu9iXmdza4PhSzHtd3xJWIBfD9fJJu6CEZru9xg4K01JLqRLl7UxeICbcwwO3eAju3w6AP4wpChLrJX28a5txaN7B1c64dXlyGYR+KbvKdncFmNkHTTRSDAbZlC1RVriHKEtu6NdcZKyt5XmubfJy2wS0t5/qjKLDhINceLy7l475wBJoA/RLGNWyez8eIsWubwWgtv5f38MIytlzlbdquHugVEBO21uLmB7grLsS2bsE9/WxuU13Dylp+r0EP6haeW8aSEZ9czeN06InLgXDE6O8ssMYILyb8EPz80STkSgelx8/2cFs2wbb53K+++3/gcde2QR9W1kj/7zA0kTTK49wNC6yKxKWEBWhWPOOVXm6DN4ZzLb5nWHSUc0bvrAI3KHKh0dU7aRRIo2PGAtAuGWuHe3hvmMFoNMg1m+XXX6yGrLTleg4ZR89CLzJbtiRzzPZadm5dwczx3JE5muh5vhoCsHnQUIWCUSjX69JJjFTJ4bo48c6YLRLRHM/Uuc8G3kg4RgGq6PAO6phzzfYBbO0bo+iIqasZuyn2cO0IZpw9zHPd8xXM9fL+h2vDA5tK1t+vSRBSngf63Ty93CbalJgtC5pkPNOsMXAls0VJkxIrKV+rQGLJv0gisi2dxbwbYhi1RSIxz++uYuSWaF3NUvhP2jiiiSOc83jXY7F/DgtuJzM2T896zLlNbCn7zPUKNnfXaFPp6Htjpsy53TkIybGpMIZFzudN8hxpfVeTwFrM9UsVDSOXuVXM/TQs8/fBYLZ09Dwst/k+Y7Z0FC7XpsPCurySjw/QdLVW3+fjDAvw2Pr1nCuNTUWidOAwWnPMl5HdMxWzvZZxWzIsc/wtN31Ccmwd1qyFklGbk9ZMGRgWkZl+y6AfWF4bcqTus3nQUBaRF8abqKOnSZ5kjp5PJHNMqvq1WOTayuf7ljp5qpjn+GRH68W2G+NDnyg9LLeecczn35qjSbm/AZbafH81KIy+z/X6cmtsHeQadTJ2VtocRwv9rvaPRtHVsn1vGLmm7DlI5FuTleC6PJS3qaKj540mTerfXPOudXl6U5lz9wt1rncX+o5tA1gLjnHM7Zvv5fMsutptNNm3cMyU+b239I1xyFPEXJlr2TblY8+XiWT5tc29tqud8mubikDPJ9ruvsa7PCaP1P2c98q4fuwXmh6jUDAs8rWoYh6j8728TdvVoQOf2xkMFnqRwhmrocDM0fcJ74yeN/o+UnW5brYXKF3iuWrIasi5GHK/zhSxy71FV3MbdfTr42umDCRztMnTJk/P5/knWr63ninzvLvU9BkUib6PeGe8UA9I5E/vzJaBYHlObJMjmKd0iV53LtEcdXSsxXz/a+txk19fCZ62u7U2YL40Spfj9YXGs9zm8TDwdDVFni/bBNEM140l4+jzz1eJNuU4Hpa5Rq+i0S8cfZ/HYx1h8yDPnc9WkWHhWOjl2h5goZfHz3Kb9x92t99V7O4vurTmOHofBuRx7fN4XmpyPAwKW2+bA2bKvO2w2y91c8rmXr4XmeSJyXjJc0+iTY4qeuZ7kR3DisLl/NDziXEo6fvIsIwMuusWzWHmaKMnJM/OzSssrw15cTykivnefL7XMtsLNPHoGIB8rh6jX0bKbuw5Z+s1VuGMQT8wHLT0BhHnjHKQz6taLanGvTwvlZGUHFXdowol4zavewBYNz5W2x5NOv6zYJO5bNzNcZN5q06OUfDMlomZIjEKBc83+Z5wHB1HGmOudJNlDryDJhmxuwcuXJ7bkkHo7l3abrs8px+ds6qY9y29W8+PMcFanLQf1lLuaw/0fUE0o7XEYtlb3w9gKbQkDDNjTEPrWsZujYENmbNZPI4xNUv+BRo3prZVglWYJZzzDNwcicRK+yRrzWGc8xS+T0wNqWtDiCtgAef79MpFhuUivWKW0g8YuDkW2Uki8aI9wdeP/F+WlpZYWFjgldAn+ERERERERERERKaYFvhERERERERERESmmBb4REREREREREREppgW+ERERERERERERKaYFvhERERERERERESmmBb4REREREREREREppgW+ERERERERERERKaYFvhERERERERERESmmBb4REREREREREREppgW+ERERERERERERKaYFvhERERERERERESmmBb4REREREREREREppgW+ERERERERERERKaYFvhERERERERERESmmBb4REREREREREREppgW+ERERERERERERKaYFvhERERERERERESmmBb4REREREREREREppgW+ERERERERERERKaYFvhERERERERERESmmBb4REREREREREREplh5MjuZGQBrsSamktYMM4jmcM5onVEnTzIIZkQzxtHTJKijIwHB5fdI5qgi1Ck/qgjjaIxCzUrbUFSRctxAr4BRBebAO6w/xKKDogTvIaXcuBjAeVw1hrUxblTBWk2qGqwKWB0JTaJtHE2bqNtEFYyUPNEcpU94n2hComcRaxti09CrDRKkAM5BUTtcdDgKfAnEIr/Q9Q1V6HrY41JaX0q1cQOxwKWY2xwSWIKma3/pIBiW7GiHx5TPuWqwOmJ1ItYJbw6XHNYaqTZCA6l1ADgPbVtQt4lxMNpY4IEm+u5R0KSCaI5k0JjvrmlBFQNVhNLAgMJBNKiTo0lGk4wiH4Y2QZsiwRoCgYQRaUkkIk3+2lqSBZKF7ppHzBKQ/33pI3YPv75foiVagzcIVtMmo0kBn1zudsC7yThyVNGoIjTJCFaTMIJFjERrHjMI1mB4Wou0qaBJDge0KdFaoE1p/bkmgWGEZBgO7xz5CuU+8a77NznqBHHyuhl1gmBuEj34rj8nkuU+dhiTp8cRqpj3KZwxCg1rsWAcC9qU92+So06OIhorocG3Dauhxyg4RiESzVE4o3AGrqVwhnNGSJ6+JaJvARiFmiYV3fBLlN4oXMIXeZ+GQGwbUnKshpJRKPHOGIS62x/WYmQcPePo1s/NORh4YxwdvhtHTYJgOUxay+On541giSZ5ooF3iZ4z6uRIJDxQJU/hjNVQ07fIKCRGITGOObScM6I5quhoLfdpfUxYNcmYXIE2JYLV3WidjNM8VqM1x4zbydgrjrlW+TmHI1lLpAFLWBfgwQpaM5I5PI6WRDQjWMDwOPL4NQqaVOKPiaNkeQznmEq0lrpxmrBubASricSXtNHs2Fjqts4DcH3OTha7NufzDNS0KRExSG79HFtLua/MkzBaCzmGrD0+Hsnxk8j9OeFJgAfzNClSpqPnN5lPcI4yHY0B78AdE8POQcJRd/PN5DoGM4I1OMDhcn9Ysz7nJGtJtMfMMy83xxztEyYx132NWe6/yWvdfHTs1/n7yZ523DVY7x9rSeTtojUE80Ryn0+O3SRPMqO1RJnynJTnDcvjq7t6oZtfJn3Upvz8+hzSzT2pe88qOtZiJBpUMR+j7xM9FxgnzzgWJHK+hkSwlLcjEczTRMcoNDhyXJY+P0J3BlVIhOhpXWQtpJwPXWIU8rkEC1QhEizPQXWMFEVNE3McrbQN1jQ4g6L0uOSIdcQCeMsn6fBghkseZwWpbkl1oqy6WAwJ13O4tRpWK2gjjGuIEeoGqhoSOcc2LQyq3GmjKufconsfc1gkbwPQRKwYQF3hxmMoS6wcQFnCylru7tBAiNC2uNVxrj+KAmsTeJ+fSykfq4nQBqga6PXyMWKE2I25SXu8g7U61weQzwcgFBATVrW40uFWK6zX1TVlCXUNa3UOrtCd67jBkhGrpotHT6wDoTH6VYG1RmgS3oHvTfrBcMFB6fHecEMPa/2ubV3xUtXrfT+pqWgiqc553VFgdSTWCYvQNJ6qzYPUe6NpWrwZFh1lbfSqAmcFlD63H0hVIB07FoC2Mcat4X2uM0etow7WjV/W813rcw7JuSICLckc5to85syxGmqa6BmFvG+vaKhCwVqMJKDE1mOk6nJ/tMn8lLp61XfzS47UXL8erRPqZOt1bBUdsZvPJjVTnRzB8ja5RsnPeZfzlAd8OjoXtinPAe0x82WbrKtPCtquximItCl2MZivVSARrSERc93UVRnBchbJ9dpk/myPyyV5jstzWqQhWoOzRMB39Zen7vKGT45kubYxM5yDmFw3S+Z7grabm7zL9WMVc/1SpzyTxi5fFw5cyt8HgzLlubBORuq+L9x6ZuvySj4+5Lpocn0mfe6w9WtUuDxvT2quYI7CRUahxlzLOERCN3ePghGSox9qxiEyCpO5PxAsknygcYHV4BgFoywaSkuMgqeOniZ5DEeZ8thZr+9SQeGM0N23NOapose7SSh3Y98m55Ioja7Gyn0UzOW6tDvvSX9a1yeTvs3P57FK1490r+ftjIKjfWjkujG6PIU23fhuk+Fc3qZOjmhGa/m9ncu5q+7i2KejuTuP46NxMrnevZjPwWPruR7IuS4azTF1fGl0tWwXD5ZzTrL8Ws+1Xe3k6Pmck0ufCMl375nbOAr5WEakTfk812LqcmK+FnXMtWbh8zZtV4dGy3NOPnbs9i0wc7Qp4Z3R80brI1WX63Chy42OtVgQu2uVALM8Z1Wx6Gpuo+7mFiOQCCRzhORpk6fnE9Ec0Xw35sPRMWqJ1ke8M9YikwoMCATLc2KbHME8pUv0unPJ+dkxjrn2ntQVxbH1dDfvGFA6o+xibzLeUnf/n7p9J30ULdcxReziu3u+SSnX/cnhuphvkkF3zzSp9+rkSF0tnO+vcm2fx3AeP5Ma37n8aFJuh1uP+6P3YZNxEOxo2+lmqEnbHOCPuTkzMxJ5XI19npsn6xeT8WK43P/J5bHj81ziXY6l0ieqEGl8nlfa9brQ5bET8zVeaRtWQ85NVcz35t61mAs00ROSp/T5mM6Bx+iTazPX3du13bgrnNG4QOtbSh9xzii7NZe6TVRtvkfpWSQlRxWMOkTGIdKf1Lfd+BiFnFePNZnLqpTnuMm81SSX7/ecATmuqu6ecDIP9dJkfLCe82J3D1y4PLdP1o4gx/vkPinPUXRzS9434dbzY+zWIybjNdikNgFnRXcvlmhTytetm3OCtSRy3R9oiExynidYiccRqLtceux9V8Lh83Ok43PnMfcck7GETe4x0jH3C8X6/VS+hwlHt3+FnJ3Eu/zHf/wHF1100Ss+uIiIiIiIiIiIyJnsiSee4Nxzz31F73FSn+DbunUrAI8//jiLi4uvqAEiZ5Ll5WVe85rX8MQTT7CwsLDRzRGZCoobkZOj2BE5cYobkZOj2BE5cZO4+bd/+zd27979it/vpBb4fPcjG4uLiwpekZOwsLCg2BE5QYobkZOj2BE5cYobkZOj2BE5ceecc876OtsroT+yISIiIiIiIiIiMsW0wCciIiIiIiIiIjLFTmqBbzAYcM899zAYDE51e0Re1RQ7IidOcSNychQ7IidOcSNychQ7IifuVMfNSf0VXRERERERERERETk96Ed0RUREREREREREppgW+ERERERERERERKaYFvhERERERERERESmmBb4REREREREREREpthJLfB9/OMf5/zzz2c4HLJv3z6+8IUvnOp2ibyqfOADH8A5d9zjsssu2+hmiZxW/v7v/56bbrqJ3bt345zjU5/61HGvmxl33303u3btYtOmTVx77bV85Stf2ZjGipxGvlHsvPOd73xJDrrhhhs2prEip4kPfehDvP71r2d+fp6zzz6bm2++mYMHDx63TVVVHDhwgG3btjE3N8db3vIWnnnmmQ1qscjG+2bi5o1vfONLcs5P/dRPbVCLRU4Pv/Vbv8XevXtZWFhgYWGB/fv38+lPf3r99VOVb054ge+Tn/wkd955J/fccw9f+tKXuOKKK7j++ut59tlnT/jgImeS7/iO7+Cpp55af/zDP/zDRjdJ5LQyGo244oor+PjHP/6yr3/4wx/mN37jN/jt3/5tPv/5zzM7O8v1119PVVXf4paKnF6+UewA3HDDDcfloD/8wz/8FrZQ5PTz4IMPcuDAAT73uc/xt3/7t7Rty3XXXcdoNFrf5r3vfS9/+Zd/yZ/8yZ/w4IMP8uSTT/LmN795A1stsrG+mbgBuO22247LOR/+8Ic3qMUip4dzzz2XX/3VX+Xhhx/mi1/8Im9605v4wR/8Qf71X/8VOHX5xpmZncgO+/bt4/Wvfz0f+9jHAEgp8ZrXvIbbb7+dX/iFXzjhBoicCT7wgQ/wqU99ikceeWSjmyIyFZxz3Hfffdx8881A/vTe7t27+Zmf+Rne9773AbC0tMSOHTv4xCc+wY/+6I9uYGtFTh//NXYgf4LvyJEjL/lkn4gc9dxzz3H22Wfz4IMPcvXVV7O0tMRZZ53Fvffey1vf+lYAvvzlL/Nt3/ZtPPTQQ3zP93zPBrdYZOP917iB/Am+7/zO7+QjH/nIxjZO5DS3detWfv3Xf523vvWtpyzfnNAn+Jqm4eGHH+baa689+gbec+211/LQQw+dyFuJnHG+8pWvsHv3bi688EJ+/Md/nMcff3yjmyQyNb72ta/x9NNPH5d/FhcX2bdvn/KPyDfhgQce4Oyzz+bSSy/l3e9+N4cPH97oJomcVpaWloB8wwXw8MMP07btcXnnsssu47zzzlPeEen817iZ+IM/+AO2b9/O6173Ou666y7W1tY2onkip6UYI3/0R3/EaDRi//79pzTflCey8fPPP0+MkR07dhz3/I4dO/jyl798QgcWOZPs27ePT3ziE1x66aU89dRTfPCDH+T7v//7eeyxx5ifn9/o5omc9p5++mmAl80/k9dE5OXdcMMNvPnNb+aCCy7g0KFD/OIv/iI33ngjDz30EEVRbHTzRDZcSok77riD7/u+7+N1r3sdkPNOv99n8+bNx22rvCOSvVzcAPzYj/0Ye/bsYffu3Tz66KP8/M//PAcPHuTP//zPN7C1IhvvX/7lX9i/fz9VVTE3N8d9993Ht3/7t/PII4+csnxzQgt8InJybrzxxvWv9+7dy759+9izZw9//Md/zLve9a4NbJmIiLzaHfsj7Jdffjl79+7loosu4oEHHuCaa67ZwJaJnB4OHDjAY489pt+PLHIC/ru4+cmf/Mn1ry+//HJ27drFNddcw6FDh7jooou+1c0UOW1ceumlPPLIIywtLfGnf/qn3HLLLTz44IOn9Bgn9CO627dvpyiKl/w1j2eeeYadO3ee0oaJvJpt3ryZ1772tXz1q1/d6KaITIVJjlH+EXnlLrzwQrZv364cJAK85z3v4a/+6q+4//77Offcc9ef37lzJ03TcOTIkeO2V94R+e/j5uXs27cPQDlHznj9fp+LL76Yq666ig996ENcccUVfPSjHz2l+eaEFvj6/T5XXXUVn/3sZ9efSynx2c9+lv3795/QgUXOZKurqxw6dIhdu3ZtdFNEpsIFF1zAzp07j8s/y8vLfP7zn1f+ETlBX//61zl8+LBykJzRzIz3vOc93Hffffzd3/0dF1xwwXGvX3XVVfR6vePyzsGDB3n88ceVd+SM9Y3i5uVM/sigco7I8VJK1HV9SvPNCf+I7p133sktt9zCd3/3d/OGN7yBj3zkI4xGI2699dYTfSuRM8b73vc+brrpJvbs2cOTTz7JPffcQ1EUvP3tb9/opomcNlZXV4/7392vfe1rPPLII2zdupXzzjuPO+64g1/+5V/mkksu4YILLuD9738/u3fvPu6vhYqcif6n2Nm6dSsf/OAHectb3sLOnTs5dOgQP/dzP8fFF1/M9ddfv4GtFtlYBw4c4N577+Uv/uIvmJ+fX/89R4uLi2zatInFxUXe9a53ceedd7J161YWFha4/fbb2b9/v/6CrpyxvlHcHDp0iHvvvZcf+IEfYNu2bTz66KO8973v5eqrr2bv3r0b3HqRjXPXXXdx4403ct5557GyssK9997LAw88wGc+85lTm2/sJPzmb/6mnXfeedbv9+0Nb3iDfe5znzuZtxE5Y7ztbW+zXbt2Wb/ft3POOcfe9ra32Ve/+tWNbpbIaeX+++834CWPW265xczMUkr2/ve/33bs2GGDwcCuueYaO3jw4MY2WuQ08D/Fztraml133XV21llnWa/Xsz179thtt91mTz/99EY3W2RDvVzMAPZ7v/d769uMx2P76Z/+aduyZYvNzMzYD/3QD9lTTz21cY0W2WDfKG4ef/xxu/rqq23r1q02GAzs4osvtp/92Z+1paWljW24yAb7iZ/4CduzZ4/1+30766yz7JprrrG/+Zu/WX/9VOUbZ2b2SlcjRUREREREREREZGOc0O/gExERERERERERkdOLFvhERERERERERESmmBb4REREREREREREppgW+ERERERERERERKaYFvhERERERERERESmmBb4REREREREREREppgW+ERERERERERERKaYFvhEREREptQ73/lObr755o1uhoiIiIhssHKjGyAiIiIiL+Wc+x9fv+eee/joRz+KmX2LWiQiIiIipyst8ImIiIichp566qn1rz/5yU9y9913c/DgwfXn5ubmmJub24imiYiIiMhpRj+iKyIiInIa2rlz5/pjcXER59xxz83Nzb3kR3Tf+MY3cvvtt3PHHXewZcsWduzYwe/8zu8wGo249dZbmZ+f5+KLL+bTn/70ccd67LHHuPHGG5mbm2PHjh284x3v4Pnnn/8Wn7GIiIiInCwt8ImIiIi8ivz+7/8+27dv5wtf+AK333477373u/nhH/5hvvd7v5cvfelLXHfddbzjHe9gbW0NgCNHjvCmN72JK6+8ki9+8Yv89V//Nc888ww/8iM/ssFnIiIiIiLfLC3wiYiIiLyKXHHFFfzSL/0Sl1xyCXfddRfD4ZDt27dz2223cckll3D33Xdz+PBhHn30UQA+9rGPceWVV/Irv/IrXHbZZVx55ZX87u/+Lvfffz///u//vsFnIyIiIiLfDP0OPhEREZFXkb17965/XRQF27Zt4/LLL19/bseOHQA8++yzAPzzP/8z999//8v+Pr9Dhw7x2te+9n+5xSIiIiLySmmBT0RERORVpNfrHfe9c+645yZ/nTelBMDq6io33XQTv/Zrv/aS99q1a9f/YktFRERE5FTRAp+IiIjIGey7vuu7+LM/+zPOP/98ylKloYiIiMg00u/gExERETmDHThwgBdeeIG3v/3t/NM//ROHDh3iM5/5DLfeeisxxo1unoiIiIh8E7TAJyIiInIG2717N//4j/9IjJHrrruOyy+/nDvuuIPNmzfjvUpFERERkWngzMw2uhEiIiIiIiIiIiJycvTfsiIiIiIiIiIiIlNMC3wiIiIiIiIiIiJTTAt8IiIiIiIiIiIiU0wLfCIiIiIiIiIiIlNMC3wiIiIiIiIiIiJTTAt8IiIiIiIiIiIiU0wLfCIiIiIiIiIiIlNMC3wiIiIiIiIiIiJTTAt8IiIiIiIiIiIiU0wLfCIiIiIiIiIiIlNMC3wiIiIiIiIiIiJTTAt8IiIiIiIiIiIiU+z/A+mmRpTaA1tF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2750" y="2498663"/>
            <a:ext cx="3500254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분할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훈련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검증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시험 데이터로 분리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타겟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y(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데이터는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label(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설정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1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8150" y="2498663"/>
            <a:ext cx="3246402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 정확도 설정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 정확도는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최빈값인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“pop”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총 값에서 몇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%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차지하는지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AA8FDD4-FD97-4E28-9678-ABDEA10D872C}"/>
              </a:ext>
            </a:extLst>
          </p:cNvPr>
          <p:cNvCxnSpPr>
            <a:cxnSpLocks/>
          </p:cNvCxnSpPr>
          <p:nvPr/>
        </p:nvCxnSpPr>
        <p:spPr>
          <a:xfrm>
            <a:off x="6115872" y="2665655"/>
            <a:ext cx="0" cy="1221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</a:t>
            </a: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4" y="4137573"/>
            <a:ext cx="7715252" cy="1991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6" y="4126621"/>
            <a:ext cx="5924550" cy="197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50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1751" y="3246431"/>
            <a:ext cx="30604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 모델 설정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장르 분류를 위한 최적화 모델 탐색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 모델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1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Decission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trees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en-US" altLang="ko-KR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RandomForest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3.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Cross Gradient Booster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AutoShape 2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0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</a:t>
            </a: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3AA8FDD4-FD97-4E28-9678-ABDEA10D872C}"/>
              </a:ext>
            </a:extLst>
          </p:cNvPr>
          <p:cNvCxnSpPr>
            <a:cxnSpLocks/>
          </p:cNvCxnSpPr>
          <p:nvPr/>
        </p:nvCxnSpPr>
        <p:spPr>
          <a:xfrm>
            <a:off x="5934897" y="2638425"/>
            <a:ext cx="0" cy="33051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983" y="2638426"/>
            <a:ext cx="3986492" cy="339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838949" y="5400675"/>
            <a:ext cx="2066925" cy="5857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3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3" name="AutoShape 2" descr="data:image/png;base64,iVBORw0KGgoAAAANSUhEUgAABPgAAAINCAYAAACjyMEKAAAAOXRFWHRTb2Z0d2FyZQBNYXRwbG90bGliIHZlcnNpb24zLjcuMSwgaHR0cHM6Ly9tYXRwbG90bGliLm9yZy/bCgiHAAAACXBIWXMAAA9hAAAPYQGoP6dpAAEAAElEQVR4nOz9R6xlWZ7f+32X2+7Y603YjIh0lZmVldWG3c1uPJJNUoaQhhIeoDcRpLEgjTTQnOBEAgQIGmkg9zQQZKAHEo9NPb7XzXblTXobGebeiOuPP9uttTTYN6O6oRHZAoQr/T9AoiIi7zl3n73X+v//63ejqlSMMSKEEEIIIYQQQgghhLiR9P+3L0AIIYQQQgghhBBCCPEfTgI+IYQQQgghhBBCCCFuMAn4hBBCCCGEEEIIIYS4wSTgE0IIIYQQQgghhBDiBpOATwghhBBCCCGEEEKIG0wCPiGEEEIIIYQQQgghbjAJ+IQQQgghhBBCCCGEuMEk4BNCCCGEEEIIIYQQ4gaz/yEvCiFwfHzMYDBAKfX/6WsSQgghhBBCCCGEEOL/p8UYmc/nHB4eovXf7e/g/QcFfMfHx9y5c+fv9I2FEEIIIYQQQgghhPj/d8+ePeP27dt/p/f4Dwr4BoMBAP+zh/8TmpixaCJDB5tp5KfnME4Vv70ZeLbShAjfzCN/WX/IefUlv5f8M27lKZMqsJMb6hD5afmMSOCD5B57hSLVikRHNpJIpsHpwEVtmDewkUQC8Ea/4i8vci6ryChRWAXHq4ACEqOofCTRirO1ZxZqetrxzoYjREh1ZJREYoS1V5yW8KAf2U49Y9cybw2fzhzzFqxSHOSBW3lLqgLfrhKaoNjPPW8MZ6TW8+HlBm2ANioyE3nYn5PYwPN5jyZqNpKarbxEqUiWNHxxvkEbNZqIVpE6ahIVWAfDfrZmnFf0i4rZIudynWJ0JLctedLQLyqUgro2XC5yplXK2hsyE7g7muFcS1k7vDc8m/cAeGv3AqVgVSYM+yVVZSlrR5Y0jLbXrKYJJ1d9mqC5sz0FQJsIgG81k0WOBpSK1F7jdGTYX3M66XG06nG3v6CXNDjXMlvlbG8sUCqyXKaczQumdYJRkYW3aGA7LbE6AFB5y4syIzeeXHs+m2cMLPSdp9CeFsXaG+aNZu1hL/Pc7y85Xed8uUhYttCz4CNUHiLwXz+Y8MZ7F+hccfpJzsmsR+5ahnnF2bzg1tYM6wLFfosZaFCK5txTzzSDD1L0OANnoZdBlnSL/vkFbA+IP3wX9eIElkvi/i5qXcLVlPDDH6CPj4jjEXFrG3V1ifr6W+Jrd4nGoq6uoN8nOoeaTFFfPyU+uE3c3UP/+kMoG9gag1bw2RPIE9jbhBAgTeHxEQxyuHcLfvEZ7G5AG/AfPufoL1P+1dM9lAKrImuveLKEWR0ZOMXtAtoIVzUUVrFqI385O6VUKz5I7vGDTRi7bi1qBfd6Kx7ePmd6WaAUbOwscf2Ir+DJ4018UIzyCqUjF4scqwOTKmPWds935GqcDjRBUwfDTr7mF5dj5o3in9w6p8gqvjzbxKhIRBEiNEETUIxczeu3LgCYzzIab6haQy+pUQp2X1tghormKkKAl0+HhKAxxjMrU4wK+KhJjOdynXF3Y0ZR1FxNehzenxA8nB4NqVrD4f6U4lZk8cTQNpq6tnxxvsG0dby3ecXBa1NmLzMWqwxnWpKkZV0lfDMZkpnAneGMSZnhdCBzLWfLgjYoLpuEL+eWkYs86lf0XQNA2RqerTOerTTbaeTZStO3kb0ssmxh0XZ/G/qyhibAw34k0TB0AaMiR2tLqiPP14rLMpJZxcN+RClYNoqrptsHMcJbw8iyVfRs5HujBevWctBfkiUNX11scNU4cuPZTit8UFw1CRp4Y+OKs2XBh9M+TYDcwNB5Kq+5lZc8W2fkJuCj4nbe1ap1Y7ksU6ato/SKg6xm4GoON+asyoRnswHH6xSAle+u8SD3HK8tVnWfcd4qziuFUbCVRJyOtFGxlXhOK8NVrXhn1NI3LVeNw0foW4+PirFrX73/KGkJEZ6uHPd7DcvWcFJq7PVfNN/PPc9WBqPg/dEKqyO/nPQoPZS+237Hq4iP8KCvGLjIVa24qLutOEgUhYlMGlg1UIfIi3VNoS0NgX96YHlZalY+4gN8M2844ozfyg/YSDVfThuufMmWyVmGBoXiwSDlqoz83H/Ja+EeY+dwWjFrPD1ruKxrTtQF4zDC48lVQqYtPkYyrXltaF9dU+Nh2UY+Ky8BiERWasG79i6FVTQB9gtNYSLPlpE6QNkG7gwMVQv3+t19uqoVQxdZtfByHblVKN4aNvxqkmBV5M2hZ1JrVl7Rt5G+DfSsp29a6qD50WXOvIns511d/qOdJavW8HydcjuvqKPm350lTKrITq54b+R5d3NCjIqTZc63q4xFqxjYyNqD03C81mgFhenq1LJVPJ4Hah/4s+bfcl9/wFRfsgoX7PGQA73BR/HXvB7f4fsbGd9MPX8d/oJ/kv0Rv70FL8vup6M7aeCLmaIOkcrDk3JOqWoeJVvc7WueLgKbmaJvFa/3PYmJnFWar2aKszLw+7uKTMNu1lB6TR00n88NF2VgN9fsZ4HNxPN4YTmr4M1hV6MTHXnYK9EKSq/5xSRl7bs9sJ1GZk1XC/7+dsPzleOkgq+mLfcGlts5pCai6NZsbiJHK01m4FbRUnrNpmsobMvzdc5uWrOTr8mThuGgpK4M1gbmy4x5lTBIa8rGcr7OaIKmsC1v3jqnKi2/ernLRlJjVGDeONqoebQx4WxR8OG0x1YaOMhKVq3h/ngGwHi0Jkb42ZMDCtO+6i27/SUAjTecLgvW3uCj4umq2ze7aeRhv6ZvG4zqZpC1t1gViCiW3jC0DVrBorFUUfPmeMqwv2a1Slg1jlXjiBFKb0m057JO6duWextT6qYbeV8uCjayisQERoMVJ1d9Xq4KDnsr8qQhsZ7nkyGLxmJ1pAmKOmoO8xW7wyWTZc6qsfioKWxX30d5xbJ2HO5PyTYD3366wbN5j8wEtvI1WsGot2Z8q2RxkvDysk/lLQ8OLsm3WpqFYj1PcFlL9IoYFaM3PWEdaGdw/rzPeHvFYpKSJJ7ebo1fK2KAGBW9N0w3s00a2hlUM0u5tizXGds7M3xjGNxt0KlGjxPak5L5U4dSkd5BS6jh6nlOmrVUZTcjfnI5pmc8A9egVeS0zHlRdvcwN12PWXvFm4OaaWPYcC1vbF+xqhLWjeG8zMhMINGe8zrlqrY0AW7lDUtvuKo101qxl0WcDqQmsptWnFYpishH04TNJHC3aLEqkOjAaZXwfGUIQKLhm0VXH4jQRJjX3WzZd4pJFThr1+zYnFXwnMYJT8Iv+SP7xwySrp6ECP9y+a+ZLD4l0tDL7uNMzqF7nyQmLPSMJGYsOKPPDj9M75AZxUXpMUqxU2iMgpNVIEZQCiZNw6/iXzGvXvBm9g/ZYYNUG3ZzyxeLBS/NMX8/fZ1HQ8VJCUbB6TrytJyza3u8t2lYe8XJOnBQaMrr88zIdb1p5RUXZeRk3fLSz3iUbfC9seLpsuuvm6nieBnIrOLRAM6r7h5Dd/4pTGTpFcdrzdpH9jMYuchJqVh6+PtbFW9sTng8GfGTy4zMwO3Cs241he3mgY9mmtd6ka8XipHralaiITeBL+eGnu16+ffGMxa146RKebYyPF91NeutYWQva3m2cvRt5H6x5mid8XSledD3DK77e9+2+Ki4qB1tUDwaLLiqun4/TmterDPqoPlg54K6tZytcnLbcnhdi55ejlHXZ61pndCiaILi6cphVDdrbSWRi1qRmoi7nhW+nCterALztuHdjZSd7lvSBOjbSBUUl7XiUd+znXTr+euF5dNJwGrFb2/B0EXaoDgpFeugOFoGLqqWcWLZyhRlCz9dvuRQb3GrcCQaBk5xv+d5vtI8W0Yyo/j+RuR4rfjxecU6NizVikhgmzFjmzBtGxax5O3+qPvMy5JMWzZTw0nZYJRCo3BKMU41TYDdvOt/zxeBJgR+Z8eQm8ifvQwct3MCgdez7mxrNNztay7KyJ1edw8u6m7fjV33n2cV5EaxlQRelpplG3nY7+7Tl7NIiPD6sJtBUtP17wi4697w3dy7nXYzWGYV0ypyWlW81s/QwLzp1v84VexlMG9hWsPAwbyB2kceDBSbSeSyVmQGTkqYVJHCqe6cHiL7ueIwj6y8og6wlwYK67teqv2rM/N02Z1nq9KiVORqUXBZZozTklFR4azHe03bas5XBbuDJc56jAk0jcEHTX9YUi4dTWM5/K0VKMXym0gICmMjvtbY1KNd5PyoT543FKMaN4ooDbEFZaFdgBsrQt3t49hAPe+eoesHykvLxWWfZWPJXUuMCqMi/aLEmEBdWxZlStkaxllJ4y1fzwYcrx2zRhGv6+cX066OBWAr02yliufLwElZ81Q9R2NIY0atakZhRKFSnuin3Al3yJTliDMA3k0O2My65/2gD5tJYNM1fDhNGbjIQd6ynVQcjBYEryhbR91qZnVCP2nYGy1YV46X8x6Fazld50wbQxM0bYRpo9hIIodZxTsH53ivaH3XA4NX9Ho1SdFSLW13jv1+ICw9828NSsHg9UCsI6sjRVNaziY9fFDcv3cFOlJOE4wNtI2mrBy9XsXggcfPI2ZwXSQ8mL0Mf1ry8uOCPGsotmsmxzlNY8jzhhdXA6rWkBjPurUYFVl7y0nZZQvfLA0n68AwUeRGcVaV/G+O/uevcra/i/+ggO+7/1puZlJ0yGh0JDNdw090JNWawngyYwgREh3RyqGUwamURGc47Um0BSJGJUQCic5ItSIz3fCbm0imI4kOLI29PnB2AV/PQqqz6++ncBoSfR3waUWMXUN0usVGhVOOVCeECJnp3jtGiChS3b1vYVp61uCjITMJdegCvtwECtOQ6UBuUoxSFKalb1NS21KYlFZBExW5ifRtTWI9PZtSB03PKvo2oFQkd4qeTWmCxqiu6digSXVAeUPfBgY20neRYBMq2wV8hTUUVtF33YG+jobaprQ+Rasu4Bu4BOc0LjhaZejZriMNXIJSYNqEgQskwWKDI3eKYeIxLmF5fU0D1y26VwGf0rQ2+U3ApwxOBwbOs7IphUnp24a+UzinCTa5/n4R7RLWNqUNXcAX6AKgnu2GOQCrLIVJyY2nMJ7cZNfPwtMzniYqFIY2aOC7+96yMCmZSfERMtMNNYou4OvblGGaoFPF+vqz5dYwcJG1TRm4BOsCvVRjUg1a0SSeOtEMsgSdp5BYKFLIr7t6nkCREgcFap4BntjPUUZBXRGGBXqWEwcFcdhDtSWql3W/NxbVlDAouoDP16heSuznxGGB7mVdB+1noPX19026gDEEyNLuz4oU+nl3Tb0MWo/PEmYuITMZSnXNMqJIrvdDortDXxsh1ZBqhdfdnjOqJdEZuemGMnPdaHvWM3QJ4XrdDJMGl8TrUCXFhy74UDpS2RSrA41PaeN3z1e9Cvhc6NZ0brr11bcJPRfp2fT/LeDzUdGz6tUaxCXdesPSd1xfS4JJFU3SdaClTfBBY40n2L8d8FXXz7pw0NiEYZIQPKxtgsMyTBKKNKKcoUVTR9vtzejoX399dAnYhMRqEqexPqFn01f7rW1TnA7kVrOyKW1QlCEhM47cRHoWerZrwgZDblIy0w1SqdbXtSgQoqKNXV1Ndfc/jtrVUyiMx6hIZhzZdb37ru7lpqsHPihS/5uArwvhNLkJ9GyDxtK3zav6U4Uu4OvZ7rVV6Pb4wCWsbEpuMqzi1V7UaHo2kpuU4jrg69lA30ZMdFTX902hruudYuAqTNvdr9x0+yii8BEK05IZh1Ndz2iiJtVduJGZ7/5MXX+dJdWKwjT0rKEKjjZ296W7DvPq/YvrnpOZhMJoYjRkxrwK+L57P3O9zq2OZCZ71du06vpVV1e6+7s2XY/wcN2fIqmHVnefyCmF0xZiIDeOzGh8jHjAKY0hue5tGqc1NkScTnFRo1DXfSxggsOpFKcdidY41ZJog1MKoxKsSlF4nEpwyqKJOK1JtXt1TSpCoyNWdXsoXPdXp1MSrVHwat0lOgIRrwOptkTd1VL+xuf8rn9nRlEYTapTnO56ZWUMge/6Y+hqtjW4oMlMRu27uUABPduirtd/z3Ld89JX67ir6wkxKhbX66W9Xr/Q9fdUdwfy7Drg81GRaE+MAa3sdU1z3a9JcCpF47CkpDrD6RYd7aual5luX+YmkOiue8QIVtUYBYlOSbUh0Z5U6+v91pKaSG7M9XzhyY0m05HCaDQaqzSptiQ6kGp9fX+69Z5eH4AjmlRHerb7LEZ19yzE3+yBOnS1oDCazCSkGpxurp939zVdwNcd2DNjyAwUprner7qbG0z6agYprGLgAnXoAj5sQvQpAws2OtbXc0BhDQOXkHj76vVGBUJ03Zxgf1MnuuceURgGNrmeOTwxcv1a8yrgG1yHYbUyLG2Kogv4cuNercvCKHpWvwr4tPpNwBcx9Gy3DmK0mOueMnDdHKNjgopdwGdUF/CVvruGgUuoYjfy9mxK30JiPAPXsrTp9Z95CqtIXDe/xfibgM8GTd92YVdrU1TsAr7v6vvARVTo+kaWhq7XXfeKvg1oFRk4zzAJKJewsClW2a5HJZomUViXkDhN0F3AN0w9IQTaBCqXMExalEtInKefgPd/I+C73rw+VbQJlM7iWotqEoYuocUwTFUX8GUJbRrAdQFfP9UEoHUJqdMk3uKCu35+/tXzWJiU3LhX+yZETURRGEUTzKv7rH2CiZb19edPtGflU0pjsaqrJRFDaQyVUdd7sAv4ehaKtgv4MpO+mr+d7r6maBMyY18FfN/9E2NX/5z2AF0N1R6rwnW99RgStDLX9dC8Cvi0MijV3XOlDEqZrp7Q1RRDgsa9quXfnS2MUqS6+4GR0/5VwOeURmNRSnf1lxSnDIl2WNVglCPRGdl1b+nqTcCqGqfT7vNF9aqGfHeeyUzXm7raF3G6wYaURKdkRpPobgboZoRw/Zrf1HOATF/PHGhSrQnxu/NbIDPd4blnu1mgW7/ZdV1pIepX80Cqv5tj1N86/xUmkBn76j37NiUGR9F2nyu5/rzdbNGQmeR6Tgmv5qPCtH+rv/uoWHtHoxR921D79HofKwqTYlVXkypsV5eu1+F3e/27gK8NCU1UNEqRmQSjvruW7rNnfyPgS6/ru1OaVGeveuN3166UetUTerZbz5lx3Wt0d1gvTLj+Xt0PsBMdcKoh0ba795pufaiURHc1vps7WjJjSHT33L+7PqegQWNUSyR060onOKWxRBLdzTJORZyyJNp2M8h3AZ9WJNq8mgO6feKB7pnlJl7vmZpwfSbXRIzmuhd2a8UorvtRNzN0/Znr+9Gt2fb6DK9Ut1bD9UxlVBfw+aj+Rj7wm7k3M7yaCxLdPY/uOr6bzb6bnaEO3d5PNVQaiPHV3JaZ79b+b95PA5rvvqbbA90PyLrzZ/cDRP/qzOyvz7OJ7wK+xqZUNqVvIwMXu4BPa1qlr8+WzW8CPrqAb+ACzjkaLMO0Ba0wSSR4hXGRNmpc0gV8lUu6GT0Bl14HfOY64KvBpYpw3Rejgjq5DviSgHOWynb9L7f6VcA3cKEL+KKFNsFiuxng1dk7oQ5dwGfib+pYV1/NdR4TXs2hGnNdF8GqFKtSjHJYleKuZ69uXWWv7nlXP7o+kr064zfXdaYmaIXFUWPwIaFvNQNXY71jbrv+vTApTTDUqqtRVfjufNPVKq8Vrb4O+LSi5yBNNGXdBXzDLBBaD64L+IZpIKqITRS173qVD4phkoCOOHcd8NFlKj0XGaYeX0dM+jcCvizBp4Hl33h23iU0GHKnmNsUiyE1Ho29PmdbctPdp64mhr+VfcFvcra/C/k/2RB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An4hBBCCCGEEEIIIYS4wVSMMf77vmg2mzEajfj1P/nvgx9wvCxYec1r/SWTOsXpwKKx/GqasZMG+jYwbTSTRpNoKExgM/GcVZbjtWZSRzZTRc9GnAKluu8zsIHLWjNygZ4JDJwnRkUTFTtpxZNlztJ3GWUbu7TS6YiPCgVEYOUVpyVsp7CXeoyK1KG7lqM15Kb7ZrtZ4HbecFlbzirNaQlada8rTGToArNG46NiJ/VsJg0D13JVOy5ri72+5qFruV2saEL3tRtZRQBeLHqclAmbScsbm1coBRfLnMQEztYZTdD0Xcs7r51gXGQ9cygdqUrLfJ0SoyJERT+tsdZT1ZYsbWgay2SV4a//fWI8WkFiPAGIUZHalsk647JK2UwrjOoe+fZwiVKRL8+2OKsScuPZTiu2izU+aE5XOfOm+3xOR3rWc7xOiEDPBFITuawNALkJXNWGs0pxpwiECEaBj5CZSGECZ5WhiYpMRwa2e32mA01UPF87xs7z0wvDdgb7WSQzgXmrsQoyHTkuNT7CrTwwsJ5la5i33XpoAmQGnIq8MSh59/CU0Z2aZgHlzFGuHcPNkhgg3wvY3QQ1TInTkuWnLdXKMjhscPdz9Af3ofUwX0EbYFkSLlbou5vEH7yFmi/gcgJ5BtPF9ULZINy7C1qjZlPUl99CmsDuFuHePdRsCiGiXp4Qf/IZcdWg/+Atwvvfh6pCTa5Q0xn88gviskb9gw8Ir7+OevIEdXpO+PNP0e/fJb75APX1EwgBnIPzCVQN5/+3K45OR1gT2N+ecXnVo2otg6xiVTuuyozHixwfFU2E0iuGLvBab80b+xcAWBcwLmDSgOvD8qXFpgFtItXSMJkUnCx7JNqTWY/RgdNVQYgwaRzTxuAjjJ3nIK9QRJqg+elVj2ULFxUMnMJpqDz4GFk08O2iZBkrXsuH7OYKpxXJ9T5+svB8XJ7iomND9Ui1wcfINKxZqjUaTR5TFJpcWXJjOfYTKlUx4YScIbthH48nxdHQcqZPmXPG/fA9DpMBmq7mfFVfMNXdvbgf7rPpEs7qkoqGtSpx0RFVoKFhrZYUcYCLjoWed3sgFvRjwUv9gll8yVDt8759wHZmcBqWbeSb5ZopC+6aTT4Jj6nVmiz22QibFCplFSsWesFKzaninDquOeB1FJqlmmJJKdUCHxs24h5BBW6xg1MaHyOr0LCk5N3eJk4rAjBOoPawm0EV4PkyclV57vYtowQWLTQBQoTKR0KEr5dLGlo2TYFRCh8jA2u5rGsAruKSnJRtl7FfWM7WniZEDnvdr79uLthgwN0iY91GjqsVd/KCzCi+XCzRKLaSjGXb8i1HGCz9MGDP9hknlr5TnK09qdGkplsv51VNojVWKZRS9KymZxXDRPFiFZjULVYpQoSVbxknjnHS1SerYTNVfDX1nNQlFsVBnjFOFPMmEoFRoli33X8WNpIbuJ237GcVy9byeJWw4QJthJel4aqGtwaBaas5LRVbaSTRkVnTrfFprTivIm2I5EYxqQP7RdevZnWkCd0eGDrNvIk4Dedly1fxiKv4jJeLX7LdexunCy7Lr/GhJoSWujnlYPz3ucX3WKk5Z/4rGr8ks2Pm9Qtyt0luNnDkGOVwMcWRsh936BnLE39GpUruxkNWscEpwyUTRnHI3bzHfqFYNvBkUWO1YpxYXhsofn9rzWF/QdVYSt/d1+1izXi8olw7ZquMEBXj3pqycoSoGPZLrPNoE7FJYDVLCEHxp08O+JMXhsIqhgmcl5HCKrSCjyZLlpTcT8b4GOm7bv+8XDfUwTN2CT2nuShbrnzJuT7jSfVjxuldUtXn2eJH9NIdDu33eVL9mMYv6af7lM2EVfWC26M/ZNmeMV1/y+uDf8ogbvBl++csqzNCrDkY/Bbb3CUQutkgbrOXZKy8B6BnDU4rjtYlAHeKDIC+UwxdNwgsmshlFTkq18QY2Uoyah849QsqVXGunvJy9SF1c8Fm/x20cpxOf0Qvv0/VTPB+wUb/bawuaMOKRXnCIDvkrv2AURjx1mDAOAGrFN8fN9zvLcldy6J2lN7SBMVOVjKtE6yO9GzTzUUK1q2lDYpB0jCpEqaN5WjtyE3kndECHzWPFzlNVMyabr1OGsXDXktqIsdry1biOS4NqYa7Rc2yNXw+t/RtZCvt5jatYFIrDvJAGxQvy64GDWzgQa+7dz+5LPh6HjktG7ZSx3amKKxi1Ua2Ukg1GBXJTGQz8TgVOaksTnWzndORw6xhJyv5dtlj7RX59Vzx6TxhUise9D1j55k2hjYq5q1i2XY9ZiftZssmKpat5mitcRpy081IMcJlDZsJHK+7GqKIlF6xbLuvGbhu72+6wGWjKUzkrFJ8eNmilGIvNxzmMGkgM4qDLFCH7p4q4DAPFKb756oxXNSGZQtOwVYaKEwk0YHMBEau4aRMmTQGp2Avq7mqLT4q7vXW9FzLpEqIKHq2Yd44mqA5LFaclRnz1rKTVry+d0lVW44mA4yO3NueYGzgalKQWE9/UDKfZfzVy10WreZ2XjNvDS9LS+mhifB0EVm3EasVqYHSR7ZSzRvDiFVdTZ23mp+ed/tmnBhWbWS/UNwtIt8uFbMGNhJF5SNfz2vGiSUzCh+70WvtA9uZYSfrnmsdujnC6a5flR6mVWCUagr73VzRPbdRopjWEaO6vWkUrH3kqoqv+sa86d7zw/kVpVqzyZi9JCOzir5TTKrIi7LkH+3nnFfd96w9fDVfk2nL+1sJiY5c1eADHK08MUaMUvScZlJ5MqO5qCtaIpsu5aAw+AB16K7jw+mKkUnYSA0v1jVDZ0m05qpuuPQr9myfrcyQaIXRsH/dx52Gnu16d6q7/nG81iQ6spcFqqBwqltn5xUMHTzodWegnvV8u0z42QVEIhupZiuFF6tuHvvhVk4Evpq1aKDvNMu2q4dbaVf7LyrPvb7l+dJf1zxPGVoAmhhIVPd1qTa8PnLsZrD2MHaRlVdsJYGR8/io2EwaqqDRwE5WsmotbdQ0QXFaOTacZycrqbxh7Q1baUVAUXvNyzLjbm/FrfGM+Tolsy1la4lRUbaWWZ28OpMOXEMTNF8tck4rzartashOGpm33bpbtt1au6y6+zxw3Tlw0SrOykhhu9+vvXp1Jl628W+tx65vabYyRe27Pz8vW9oYiRG2M4u+fvlF6bndt4TYrd3L0qMU9Kxm0XRdaDszaODpsuYkTDnQY47CFRsMeDTImVaBk7rkVpZTWMXzZc125jgsNIs2clV1ZzKnu/moDoFhYtjNFKWPTOvInV73+Y9Xv4kEDgtFYbs6PrCRp8tuX1W++5r8+uCbm0h7fbZLTPd5NRDozoHz5jf3uQwKpyLTRmEVbCTdvf/uuxrV7bEqdOvlqooME0Xl4dmiITGa3Ghu9zSbaWRSd9cwayI+wFbWfUatYOgiZ6XisgoopbhVdOfE0kOiYWC7tXhVdzV8aAMvSs39wrPymnmrGLmAj4o2wlWtyAzspp4N56mCYtIYVl4TI+xn7fW+i9ztlWSmxeqAj5qzdUbfteS2JbMtjdck1jPqlaRZS7HbQgCdgbtb4C9KYhVRqUL3LKsvamKrqFYWl3pW826Wcs5jXUCbwMV5n6N5n0HSoIk8XxVspxU+6uvZpbk+Eya8XOVkxhOi4rJ2QHfPpo1hM2lZe8PAtvRsy7RxnFWO0ndrpImKy6p7ZpnpZuXTEmYN+BC51dO8N6rZyypKb2iDwulAYVtKb9ktViTG45wnSxuyfotJAr7WuH5Ap2B6mthE/CqiLCgLsYXlseXF2ZBF7fBR89r2VbePZj2+nfe7/ZLWJNozTGuuypRpnVAGjVGRgW2JKBLd1R6jIsvWclYltBH6NlB6TaIDh3mJ04FVazlaZ4xdy2VtaaKiMF0OsZlWNEFzvM7QCjaThsvaMWs093sVTVA8WaVUQTGygUQHjkrb9UQXGLnAZtKgiGgFXy3gf/jrf8F0OmU4HPJ3IX+D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BVjjP++L5rNZoxGIyb/1T+n//d+iP74E/j4MVgDVkPdQurgcLt7wdEZ1C3xao16tAvDPry8JF4uqD+ZUV5oituR6CO6Z9C54fxHcDkrqBpLYj2HB1N6jxRh6QGILfzlX91ilNRYHThd50wax1ZSs/KGz+Ypk1rxD3dXvLF9SZK0KAVpr6WtNKcXfaZlyv5gSdVYjA7cenOG0vD0kxFaRfq9irbVxKhYlAmzKsXpwDCtmFUptdc4HTgrM65qi1YwsJ4AlF6zmTTc6i8pshqARZlwvOhzbzhjY2PF85MRMSqUilyUGQPXcG93QlVZjiYDzsoMpSJ963E6MG8sbVQ4FUlNIERYtpaBa1FESm+og+b52tFExV7asp9VLFtLAFIdCFExSmpGWQXAqna0UVPYlo3+irY19AclAM9PxjRBs91bMRiWTKc5iypBK1i1lsK2pLbl2XyAoltGTejey0dNzzbkriV3Das6oZ9W+KBpgmZVO6wO3DmYYJPAYpKSZi0/eXzAVW15rb/i4cEl/f2G5YllMc/47GIDoyJvbF8BcDrr8XyVUwdNYQKHxYo7O1OUjtSVYbhVYYvuunwF2X1LWHjcoxE82IeyBu/h1h5xY0Qcb6BfvoTJDL4+IryYoTKLur0Bg4L47lswnaFOz2E0INy5g5pcQetR0xno67zce+LuNrE/QD97DiF07/nyEkKEN+8S93ZRkwl8/gS2ht2eyFL4+hnx6QXq/jbsbsLVDAa9bs3fuQWJIxrbvW/TwHINFzMW/+oF9cowuO9x72wSpyVxWRMWnthEjn7Vvcf+6wvSd4fd5jcaBhlxsiJerdF/9DaMBt31Xs2gyAiPHsJggP7iC/j2CKoa/+ELPv63Y/78bAOAvbTlD++9oBjWPH8+5tm8T2FbAOpg+HaZsvSap0tYtvBwAD0TGbluDX88M5QetlJINDxdwlfzNZk2OKXpO4OPkTZEfu6/AODA36aiZqgKApGn+glX/hkP1AeoqDk3L5i0z/ht/Q84yDOerlYc6ecoNFfxGbPqiMJtc1e/zygOOdPnfFv9Nakd4HTOG/G3qFSNi44Ux5m+oFRLNv0u3+9v0rOKiyqQGcW8CTyr5qzUik3GnKpzZpzRZ4vDuIePgYFJ2EgtV1VLbjVbqeH/cPV/pfFrEtsj0X0CgaHZZ9oecTb7KQpFkd/jQfZHjMOYRjWc6xeswhWX668oki1iDOy7d+jFEZUquYrPWLZnfN/8MVu2YOlbxi5hnGg2U82iibxYtUzaiqFNeDh07GXw5Sxyum4JRDSKua9xSrOVpKy8p/SezSThSTXjfjbk23JGX6XkxrKfOzZSxbqNXFSBT8tz9tWYRGs2UsO09pQ+sI7dmnBotFIYpdjJHGdlw8d8xl3/gE2bYbRi4DRNiMxqTxlanDJYrXBao4Fp03CnlzJKFHWAJ/OGJgYSralDIMRIJOKUYTN12Out+fHykhP9lEhgMx6g0OwwItOWnjWsvCfVmnnbXetr/ZS+U5yXgavKM04Nbeja3NApUtP9u3Ubuaxrfns7JzORiwoWTeSg0PRsxCiYNYqh+65OQunhxRqGDoxSjJPu656vIDeKtY/kRlHYyMNeyy8mllULyybyzobiD7bmTOqEZ+uE80qRGlDAh1eBDzY1/2j/kiZ0H3yUlezsL6hWlqq0vJgMKL3hoL/EmsCiSvBBYXQkRkXtNWdlhtORdw7O8F7ResP2rSXNSnP8YkQvqzn8YI251cO/WBLWgdm3Dq0jw7cjZisjtoG4bDD7fcK8gtqjH+0Qvr2g/qYkxq42T04Kil7NfJZxtijwUTFvHD4qXhvOKbKaZ1dDCttyuD1jXTqaxmBN4F8/26f0imkDh3lgK2nJTWDgumc4byzTxnJSWXzsfqp5vIbDHB70ap6vHXVQ/Poqsmg8o8TgIzgNm2l3/3o28s08clE13O4l3CngZQm1hzpEnq1K3hjk7Obwcg0xwotVw9zX3M4LCqvIbffn8ybiI5yXDT+PP+L7/A4AP/L/hkP7HhrN8/ZXPDR/jwM9xijFsZ/wfm+bg0LzyVXDom354VbODzcqfv/uSz5/ucW8tTwYzlk3FoC3vnfGy8cDYlRsbi1pKsNgvyZ7f8jqJzOePt5gc7giBMXRZdcTXr93zrfPNrmoMr5aZHw2Uwyd4ngVKKzijWHEKjjMGjLj+WSW82wFPnatLTOwn8PjOWQWfIDCKrbTSN8GzivNfha4U5Q8Xmb84krThshmqhlc742BjfzoLKIUOK14d0NhVLdX7hbXe6lVnJWQGUVhutfNWwXAbhbZS1t8VNwp1ozTmp9fjJm3is0kcNVo1l7RM5EHvYqV1/ioWHnNF3OL03C38JReMbCBl5VhKwlsJy2bac2ns4KLStN3kb6JTBpNZiJj53m+7tbYu8OKSWMJEbSC3HgO8pKea3m5ytEKhq6bw5zxTNcZqWv5ejrkeJ2wnbYMbItWUHlNagL3R1M2Nlecn/f5ZjrktHI86q/ouYYYFeOixFrPZJmzPVpSDGumFzkX84LUtdSt4ZPJkI2kZSOtWTYWHxWlN+xkJXe3pnivMSYwOihZnCb8u28PmTSGgQ0cl5ZER2aN4vmyW99V8DitiRGa6BlYx07e3QMfuvr3eO75srpARc0tO8LHiNOK3Gr6TrOTKV6sAp8tZq96VhlrFJrvDQbMm8Ci8dzpO3yE42XDg6GjCfBy1TJMDIeF5k7hOas0O2lgM/FsJg0923C4MSOE7nNpHVmuEtaNI7MtV+uMxHiMjpyucu6NZgyHJVpH2kZzejXgq1mfP373KSaNtKXm6GjE0aKHj4p7wznbG0sur3oEoGosq9bSBM298YzBsOTissf5KmfZWhat4bcPzhiMSxbTFOc8Hx3v0ncNb9w5Y3pVcDzr82SZc1pZqgAPeg23izU+ai6rhP18TWY9F2XGQW/J7QcT6oXmq2fbOB1YtZa1t/Rdw3axolfUnFz1yaynl1dYGzA28Ox0zJezPk5HRq6l7xp+fjng2Uqzn0eWLZReYVQkorgoI28MI5np9uBlrXlzUPFklQDwYq1ZtpHMwNEycF5VvLeRs5tBBHITcQr++NYJ4/Gak/MBsyphf7DEmMDprIdRkXFRcrnKAXh0/5x6bRj/QEEbqJ57FucJG2816L5FafCzFjzEEKkvof9Hm3B7G6ZLWNeEkzn+rCKsI2bDoDPN6suGcua4vOpxVaYkJpAYz97WHKUik0nBi0U3MxsVGWcVISpqbxhlJVVreTrvs/bd2SNef51RkZMywWrYTBq20pJJnXJSJpzXhsOs4SAvX32/jf6Ky3kPpSJGB9aN4/Npn+PS8vagwunA42XGpFE86DWcVZZPp4o/3q/5ZpkwdoG3hwvOyozz2jJ2LcvWsPSa98dzNrKKqzLl8aLg2dqSathIPH0b2EkrNrKKxHh8VPigOV/nHPYX9IuKl5MBmW3ZHi8JQdE0hqPJgI2s4mKdkVnPw3sXnLwY8GQ2oLCew8Gc/qBiMU95Oh0SUYyTimXreLR3QVq0fPx4j76rWbeWjaxiUTsWjeP+5pTzecEXsz4bScuiNZReUwZFExR1UKx815c3XGDtFYd5y8i1GBXJbctFmTJtDCuv2csa7vSW/PxyzLztatQfbE+5uzNhMisIwKxKWTaWcVqT2ZYXyx6PlymP+iWZaXmxznh9NOeqTJk2jlQHBq7rfeOiJElaNh+U1JeKb77dYt447ozm1K2hDZrGa4yO9JKaJ9MRe70lg7xivLcmu2+ZfgiLRUrbau7+zhK/DLjbGTSesPL4eaCZKOaXKYPtElvA6tRiXCAGMC4yvchJ027WWZeOl7M+s9rxfJ1298VENpOGj2c5b/TL36zppH6V6XyXB5ytCtqgeLh9hbWBxTLFmsB4a4XSMPj9HupwA//hMfNPAutlgveaNG1pmm5W6o9r+t8ztBcNOtegFWavoH22YPqlZfO3FWqYolILe6MuL7qzD9bCdA6Jg15OzHPi/j7q9BRV10StIXGoJ88JP3tM+XlJs9LkB4F2CuuJ5eh0xKJJGCY1TdBoIk+WPU5Kx9Ir7uQNr/WXbBZrlnXCrEoovaEJmllrmTYaRVevChNpgmIvq1HAWeUA+GRmOVkH+k5xpweZjkwaxaSGRCvu9QJVUKxbeGtYM7AtP7ksaCI87LVEFGuv0ApGzpPoQG4CT1cp3ywMfbvmf/r5P2c6nTIcDvm7kL/BJ4QQQgghhBBCCCHEDSYBnxBCCCGEEEIIIYQQN5gEfEIIIYQQQgghhBBC3GAS8AkhhBBCCCGEEEIIcYNJwCeEEEIIIYQQQgghxA0mAZ8QQgghhBBCCCGEEDeYBHxCCCGEEEIIIYQQQtxgEvAJIYQQQgghhBBCCHGDScAnhBBCCCGEEEIIIcQNJgGfEEIIIYQQQgghhBA3mAR8QgghhBBCCCGEEELcYBLwCSGEEEIIIYQQQghxg0nAJ4QQQgghhBBCCCHEDSYBnxBCCCGEEEIIIYQQN5gEfEIIIYQQQgghhBBC3GAS8AkhhBBCCCGEEEIIcYNJwCeEEEIIIYQQQgghxA0mAZ8QQgghhBBCCCGEEDeYBHxCCCGEEEIIIYQQQtxgEvAJIYQQQgghhBBCCHGDScAnhBBCCCGEEEIIIcQNJgGfEEIIIYQQQgghhBA3mIoxxn/fF81mM0ajEZP/3f+I/n/830adnqK++gZChKs5zNfw8JB49xZxewfaFjWdoj75Ag53uzexlri5gfroMzi+gDbAm3cIf+93YLkk/C/+z8R14PSTjC/ONtnKSnpJw7J2bA+XAPz4aI9fTlKaAJXvPkZhFZmJtFGR6MhmErmV1+xkFWVrOF6nrLzGKmgj9G2gCoqDrOagt2LZOH50MQRgJ2nRChatRisYWM+kMWwlLWtveL427KSBkfMAVF7ho+JlZQDITXdNs0Yxa6AJ8GTe8t6mxSjQCkqv0ApWbWTRwN0eDF1k3irmjeKsDFxVnnnb8GCQ07NwVUUisGoDpQ8MnKHvNJmBaR35fDllpmf0w4CRygHoW8t+YdEKZnUkMYrMdNd0tweFifioWLRwWXWPKLeK/SzgNEwbxdorDrJA3wY+nVmqEHl7GFi26tX1jpPIZhJIdKQJCqcjm0lL33puD+asG8fxsuCkcjgVeXdjxrAoeTnrs24tl7XjvLL0beBeb83bd09ZLx2/eLFLjIpbvRWZbUlti7UBowNZ3jD+Ppj9PowKqr88Zv7cYZ1nNs1Jk5a21WgdGWxWtJXi8dEWZWswOvLmvTOGv18Qy5b625Knn46ZVQmJ8STWszVaMX69gQjnn6V4r3HOMzqsSB5k6I2cj/73mmFR0utVrFcJw82S/juWsPZ88+cDfnS2SW4ibwxnbA+XDLcqpufd2n59+wqALG+wzqMtKBX5yee3+GKe8cHGnFFWcfvOFJNHlIHLJxlPLsZs5CVF2vDh6Rb3Bwve+N0r3D99k/D+uxACJAnq/Bz104/Ah+7BGg1ZAtMl1S8uSN/fhMzBw9vQerAGnp9c7+NbkDjaf/lLFl9EXBGol4a/+PI2XywS7hYt55UhM5GVV6Q68qhfspGWnK5zVt4wds2r2jFvLbPGcllrjIImKh4vup80GA2Vh2kduNc3DFzkxQomdWRStzit6VnNOFG0sdsz3y5XOKVJtEGjeG3g+HbR8Ov4KQB7/g63kyEaUAoSrTkpSz5Xn3G8+jlvFv8EGy0ORyDSqJopZxyE+5yYZ/jYcDc8AuDYPENj0FFTxAEOB8CR+pJJ9ZSe22ZD3+Gk/ZRF+QIArRNyt8GyOiN1IzbS++zG+0z0KT427MQ7vFBf0WeLvXDIuT5jxinn689ZlU9xdpNhfpehPcTTMG+OmZdHtO2EQfE6G+l9QmwIBJqwovFLqnbOo+IfMg5jjvRjpu1z5uUxt/q/TRNXOFUwZAeN5r7aw8fIh3zIOlyxp99gK2yyUmu+9H9NiA2pGZLpIbvxPlf6lMez/xJn+tzq/Rbb4YAN+rw5ynm6aFj7lrFL2MkNbw0jiY48XRlerAK/WJ1QqZI/KO6xmWo+m9QME8O6Dfx5+xfc5m1G9HFoytgyMilH4Yq5uuKk/ZTUDLnF93jodvisPeJF+AwfKjbcPVbhilT12Yt3afFUqmTBBTlDhnGMiRaNYqRzPuYjWioehvd4UPSv62/gtCpZU3Olz/GqBWDqj16tXacLrsrH7GRv8Si+jUbxifoFjpw74QFP9VfcC2+gUZzpc/JYsFYrkpgwikNGJu22n1JM2gqlFE/1E1bxij5bPOQ+f7SXspMG3hws6bmGflrzctEnty33Dy9ZLRI+Pd1CK3i0dUWWNhxdjLiqUnq2Yae3Yjgs2Xg/EuaeUEbc3Yy4bvHTlvoSVlcJZeUYDEt6h55mCuXMMnzNE+rI4siS5J4XRyPO1znDpCYxHh8V/88X2/zozDNwmu1Mc7/nuZPXAHy+yHi5VkzrSOkjuVX4CD50vx4nXW/+e5srBq7heJ2T6kAVNKvrHmtUZC+rOK8SPpsn3Cs8bw7n3bCiYJSVACyqhMR67r854eJpTtsaiqKmv1dz8bQgSVpiVHx5sknPtRxuzria59y6NWU9d/y7bw/RCvazEqMjg6Tmr043+dWVpg6R1CgGTuE0PF8Ghk5Rdm2enuvq1K0CJrWijREf4P0Nz8B6zirHF3PFuoWDAjaSSBsU3yxgJ4Oj1XW9U/B82XDYcyyawFXVchbmNKphGPvczXssGs+krTjTF/wgvc29vmFSR7ZSeHvYcitf89bdM16eDrlYZ9wezjlZ9AD4wW+d0MwUq6nj5eWAl6uCd/bOOfhDj79qiE0keWeD6sMrPv7ZDv2kQanIV5MR0NXmy9oycp5VqymD4l5RsZlWtFHzybTPWaWZNYrf2yr5wf4Z83XKT8422UsbxmnNX58PGbrAYVZTBs1J6agDVEHx1RzGCVyUkU+WE87NSwKeR+EhY5dgteJZuWTX5RilOK4XFCphL8tY+0Ciu9mpZzVXlWevMNS+6wtvjxV38paz2gIwqeH5spvH1m1k5T13+46NBC4q8BEK2z3XGGE3h9zAdhJ4WWouathOu3+3kURGzlOYQBk0V7WhiTCwgYvaMKkVbw0a+jYQgHlj2E4bttKKOhgqr5m3lkwH9vI1SkWuqowX64TP5o61j9wtIkaB05HSK/azlpFrKb3hvLYsW8VlrWiC4jAPvDEoOa8c57Vh03neHC3QRM7KjJMyYek1me569FnVreuruhvZoXsOu2k3d45coPSKi1rz0WVDZjTPqyWn+iWvq3sA/Dp+yLR9RmG20Mqh0RwvfoHRCUYnRAJ1M+PW4HfIGTGPp0yqp+zn77EKVxzwOhtx9Kp3l8HzVD1lO+wxUBkfqV+Sqj77/jbf6k+I0fO75vc49hM+a/6UR+4PuW+2OW/X5MqykSS8u2FoQvccSw+ZgaGN9G0gN57cBBId8FGxm69JbLeh+1nNunKcr3Iy69kfz9l6o8TupsQmsPjEk+8FzIYltpGTnyU8vRzxcO+Sjdcb2nmkmmiSfuD0aZ9lnbA5WDFfZigV6eUVrTe8mPZpgsaoSOkNm2nF4faMnz7dZyur2MrXnK9yVq29PncY5o1hL6uZt5bttOZwMOfxZMSytexkJaW3+Kh49/CU/nbN5XHBxbzgskoZJTV7owXDzZLHTzZxJtB4Tekty8YyaRyl1/SsZ+waMuuxKvDg9gV1afn2bIOLMqUKipelo2cDd4sKHxVXteWdzQmLKmHVWkZJ1wN8VJyXGfPWEFF8f/OKnZ055cpxdNmdqx7evvhbv++nNSfLrmY93LrCOc/ZpM+ysfSThqsy5bWtCU1jaLwhTxvyoubpyQabxZo8r/nqZIvtfM3hnSn5Q8PlLzQnlwMOd6cMXvMsnmhWi4Q0a+nvN9gNjR44wrKlPfO0K4VOI+lhd3aLAZpTj68gf82icos/qwhVxO05QhmYfw7Zhsf0YP1CkwwDbrd7/dGPcobjNenAs7xIcGlL/xG0F4HzJwVtq9m5vSB74KifN9ihop1F6ln3PkpB8BAamJ7mfH2+wcsy5aSy3M4btq7vd0RxUiZMG8PIeYyKXNaWs0rRt7CVeC4bc33+VOykgbG7rktt9/d7Mh2pg6IOio3E41TktLJMmu78B/C94ZKHO1d8drLFl4scqyJvD7sZ5VdXIzacZz9fM28cEcWiNXw0TRgnkbcGJYn2bGQV0yrlvErYTmtuDec41/LJyTZN0BwWK6Z1wufzgsIEmqgIEQoT2E6b7uzadOuqZ7q9q1Vk0RqcjuxkFT+9HKCB7w1X7BRrytbSBM0gqdkcrtj5A1DDFGU0i7+a8Ncf3eZ4nfKgv+J4nfGX55bNVPHOsOZeb8UwrdndnfH8xQaXZcq98YyX8x7zxpHowDitGOUVzrX89HjvVa0fuJZbwzmTVcbWYEXRq+ntt8QApqfQQ4sepdRfLVgeW5LC87PPDpk2ltdHMwBCVLReM60TTqu026PGc3s4p9er+fLlFgBXtWNSW6atpm8ibYTP5/r6PWDdwtujyEWtKX2k9rCbgdXw1bybz14bKG7lnm+Xhjp02cmjvmfl1atrqQP80e4Vhzszsn7LcpLw4fEOA9dgVOTW5oyqsnx0vsXAtUwbiwYCcL+/ILGe40WfzHisDqTas9Ffk6UNbasJQaN14NuLDdqgqIPm9mBBP6tJkhbrAiEoFvOU4/mARdPVPqcDPduiVSRExaROWHnNYV4yaxyfzjNqD/tZoAyKraTlMC/puYafXIx5WWoqr9jJIul1j/Sx2xffLhVGdfcwMd3MdlV18+1Wpl99vmUTOS9bnFbc6Vt6VtEE+I921jxbJ/zFqWKYKPZzOC1h6Lq1bTUs264JP561PPan2KD50ex/zXQ6ZTgc8nchf4N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FWOM/74vms1mjEYjJv/p/5jhxoD47puo8wsA4uE+6pcfU/7Lr0n+xX+CWsyJ/QFYi/71h3B0CrubhA/eB2tRT55AmqI++xKuFrC/CaMBzX/61/zVnx7wL1/0uCgjG6miCXC3BxH46bknxsiH/mteNh8zdve4F97gRB9jcDzgNpup48v1hFNzxOvhETtZwjfrGSOdc5AnOK0YJvByFdnJFalWbKeRNsL/9uW3JDHhe+k+hVUsm0gTIzFGVt4D8DXfsmbKbryPiw6NAuCx+pBFc0Jih9TtjNoviTHgbI8QGopkh0wPGbHPhGMO4iM0io+qPwFgJ3uLKi5IVM6j8A6ZtnzCJ6zCBYnuk6sRdVyh0GzHW7jocFicMhxmGd+sZwTiqz8rY82e7bORGgCer0ru9jI2UsVFGRk4RWJAobisAkopEg07GWwkkaOVJhJpAvzjvZJFa5i3hrFrKUzAR0VqAidlglGR0mvGScvYNZxWKYd5ydt3T3FZYDV1AHivmSxyBnlF0at58nIDTeTW7pTpNKfIa0JQbBysyd8p8Gcl62eRxSQFoDeq6b/nUIWDEFH7I9CK+q+PaKeQ7GtUool1wOzkxNqz/rTE5BA9JIcWPUpRO30AVv/2hF99vE8dDG/sXrD1qMS9MeTlv6r5+myDgWtYto693pImaDLbcrnKmTcJpdc0QWNURKvIjy5zPp20bKSGgxxGDo7WcCuHoQucVZqBjQxsIDMBreBFaXm6VGgFBzm8PVgzaRxPVhaj4H5R82CwoPSW2mu+mBccrTVaQWYg05FH/Yp3987ZfafE3umBVmA0Sqvu11rB2/e6TRwifPwtn/6fFA9/eEXywS4Aza/OmHzlWC4TALb2lpg88vyrMVdlyl5/yfPZgF9Pe3w+Vajrt609WN1dS6IVTkdO1t1+fVnCrI6ME8W8iZQ+8vZYUweFVZHPJgGjYTfXTKrIMFHspLBoFb++rHgZJwQCL/mSH6jf5Y1hys8mU9aq4oX6itvhTd4fbGFU9xOLj2cLpmqGw7FWax6oAw4KRx0iIcIwUVyUgXUbeDC0lB4qH+k7xeN5w1m7pFApF0xx0bGjB+TWMGlqRtZx3pSMbcrcN1wyYaGn6KhZM2XALgsuOAwPeC0dMUo1szpwVK640JdoNAs1oYoL/tD9DuPEcLSqqYPnjCmP/U+4az9gK2ywUCvWas1W2MTjCUQ2dEETPU0MHGQ5lQ9cNhX7aY7VirUP+BDJreaDLU0T4PECrirPH+waxs6Tm8ii1YycJ0Q4Lh0fXUWWbWA/N7w9CmwlLT++THg891zUJUZp7vcyJnXg4/YJBstu3GYR10z1JcM4BqAfC3aSjH+5+r+wLJ+zO/gBu+oRDRWn/gsyPSTXGzRxhadl1V6wqF7SNBegLEppQqgYFA/puz1WzRnD5DZ1WDAtn9FP9/lt/Q9oiTxXzzA4vmfusmhbHqsnDOIGu2qEU5pARKNoYqAMLZsu5U7f8mzR0sbI7Z7j97Za5q1h7RVHazAKfAQf4HQdeFmtCUS2XUaIUAbP7V7Ko0G3Pi+r37RPp2GcwOeTwGFPc5jDFzN4sWoIRIbO8v1NTc9EjtZdDXi2gl/PJqzUik3G+BjYdhm/u2PJTOzW81QRI/zDvYZUR/7tacLJyvP6yLKZRC5rxayJbCTw2xsVt3pL9jYWlKXjYpnz6P4Fz56PeTwb8Pki4eOryNoHbhWGe33QRL6YKW734FeXnkXjGTrLx80xozCirxN+xc+wpDRxxZa6Rz8MuJ0MeX1ou3oe4bwMXFQtT/0FXrW87Q5ItGbVej73x3ha7sZD9vOUi6rhF/HnJKrgtPqMwm6S6D6WlJSCBRccz/6acfE67+l/wFRPWak5PzRv0ITIY3/KLbXNHx8m/PwicFBoxg5yC0ZFNlwgRHC62/OZCVzUlr205c2NCSfLgo+mPfaylteHc3xQ9NOa/+zZHl/N4N1x5LVexU5W8sWs6xFWw8PBgtN1xrSxvLc5AeBinfFslfO90QwfFS/WOXd6S3pJw7RM+Xg64GhtKL1i2UZe6/9mzRSm+/Ws0UwbuKigDbCdKW7lXX+IUfH53LCZRpZtN2P0bGQ37eaQl6Vh1iiGLrKTBr5dGmZN5L97d8ZllfJoPGU0WHMx7RGiIkbFpEqYNg4NpCZwtE54dzznk8mAk8owcoHLuvv5704aMCpyryjJrOcnFwOaqAgRxi5w1Wh8AKVg5CJVUGw6T2YCTkf61rORVnw97/N8bWkCXNXwzaxl0bb0raUJkSYGAKZhzevFiBDhtKywSrOdORaNZ9o29IzFac1lU/H9ccFvbbRc1IZ/d+JpY2Qztfxgs+sFz1aaszJwWbVctCs2TcGdvmMng8orMhN5toyclS1DZ6l84LBnWDSRq6q7v/cGlqGD0itO14GtTGGUYlZHeg72s67HLRu424ezEr437D7LSaW5qmE77Z5rZqBnA0drg1WRWdOtA6MUbYwsm+7Z76SBpyvFpIocFJrsep0MbORO0ZDqwI8vs1d1x2mY1IqdNPJ6v6JnW0pvmDSWKiguaoOP3ZxwWXdrKDMwaxQ9G3lvVHFSOpZeU5jASal5sYaPZlN2bI8yeMrQsptmGKU4rypeqgvesAcAfNWcMNOXbIRdipjz1mDAk8W6myliwCnNwDqmbUOmDbeKhMR0dXbWBBSqm7PbwJ2e4WTd3b9lG3hSzbibDPnehuFoBafrhlRrhonGKMW8CWxlmvu9bg3GCLmJFCZwXHa1/XbueXu4ZCMvqVvDl7MBn80du2nE6e7eauAwr3A68mKdsJs1ZMbzeJHze3vnfD0ZsZ2VXFYpP7/K2Ugit/Oax6uEh72K3314zOVFj3XjyF3D0byP1RFFxOlAEzSlNxgVmbeWZWu6e11ZXu+viShWrSEznpU3zBvDaWV5c1ByWjlu5TWH/QUfX475Zul40GvYSFoeL1N20pa3NyY8n/d5vMy4ndcMXIPTgUmd0ARNAGJUPF875q3C6a5uP110dfP9sec/unvM+LCbk6sLzcdf7zJvHMdlgo+wmXgqr1h5zbvjBT4oNvKS1hu2hkvq2vKL0y0+2L3g8P0lq+eK4xcjdjYXfPx8l5MyoTCBr5YJl5VilHT3/v3RmtdGM7Z3F1Qry9mkz8U642WZUgXF46Vl6CK/vbFgUic8XXfniKdLxayBRR3Yzbt6dVYGzquKRawoVIpTmoM84V5fMXIRpeD7oyWr1qJVJNHh1b0fJQ2V1xS25azs9ted3hKjI8fLgp28ZFZ3s/FusWJYlCSJ5/h8yMHWjCRr6d2JfPTX26xby35/Adf3/fY7M44+GfCLsy0yEzjIu/3RRs33v3/C9Djlv3x8SGoit4o169ZyZzhjVSf8+HxMpLv/b42nhKjIbEsTNOvGYVQgdy2X6wwfNb+c9Fh7ReVh0ULfdrV57AKpiWS6W3dV6GrBry67OvRwoGgjvFjDVtrVx6sabhdwmDVMG8N5pblTeB4OlpyVKUfrhNwE7hYVl7XjrLKsvOKsVIyTyJuDmu20ZtFYJo3lTrHmYLBg9/6C02/7fHG5gdOBzHiWrcXH7vwwbSybScN2vqb1mnB9vt4dLriYF9fnDo1SsHF9Lz+/3CDRgbf2LtA6kuYNrghEr7h42ePJZMjaGx6Np1ysc/76fEhmIveKiq+XKZNa8e6oJtVdT9xNW5wOPF8nJDpiFbwoDWsPL1ZwWHR11GmoA9wrWkKEvazG6cCLdcpBXgEwTGouy5TTKuWN4YyHjy5YXiacXg2Y1461txz2F5wuC47XKbeLktIbvllmXNaKJ4tIbhW3CzivYN7Ae+PuXH5Sdmt/lES+nsOn8ykGQ6oMLZEy1mgUA52xkTg+r84pYs6ReYKPDZvxgH7sMdVTHup9tAKlFLUPLEJDjJGxTXlt2J1HL8pIBGa1p7CGR8OunlxU8O285XbP8lo/kplIYSInVdd/9lPP0msua8VVDQ/73b3/YpExa2Bgu156kHe9aukVGmhjd85ctnBVQbjuX3eLSB0UpYfdrJtTZo2miYo7ecO8NWjgrNYsW8XpOnJReZoQeDh0XFWR03U3n/9gM2M7jfRtYOQ8ddB8NLVc1ZHny+4ZHuQJd/uKO3ng25Xh8dyjUNwfdPd/UkceDSKTWnFawn/n7oLHi5xpq7EKdtKWJytHiPD90ZrMeKaNY+QavloUvCw1L8uS/+WTf850OmU4HPJ3IX+DTwghhBBCCCGEEEKIG0wCPiGEEEIIIYQQQgghbjAJ+IQQQgghhBBCCCGEuMEk4BNCCCGEEEIIIYQQ4gaTgE8IIYQQQgghhBBCiBtMAj4hhBBCCCGEEEIIIW4wCfiEEEIIIYQQQgghhLjBJOATQgghhBBCCCGEEOIGk4BPCCGEEEIIIYQQQogbTAI+IYQQQgghhBBCCCFuMAn4hBBCCCGEEEIIIYS4wSTgE0IIIYQQQgghhBDiBpOATwghhBBCCCGEEEKIG0wCPiGEEEIIIYQQQgghbjAJ+IQQQgghhBBCCCGEuMEk4BNCCCGEEEIIIYQQ4gaTgE8IIYQQQgghhBBCiBtMAj4hhBBCCCGEEEIIIW4wCfiEEEIIIYQQQgghhLjBJOATQgghhBBCCCGEEOIGk4BPCCGEEEIIIYQQQogbTAI+IYQQQgghhBBCCCFuMBVjjP++L5rNZoxGIyb/7l8wbBuoG2hamK4Izyc0Jw3PPx5y94dz3H/rPQgBzifUf/4cPTDogWP2s5rRPxjAP/ld1HIFv/yC5pNz/DTyxcdbGB3JXcOvzzdpo2YrqWmC5tk64cfnio1U8XzpOaoWTPSUpZoAsApXjNUhb+n7PBw6mgDrNlL6yMuy4u1Rzm9teCaNRinYS1uerBzfzCG3cKeANsL/6uXPeC28SUXDh+2/AWDoDthRr7FSc56vf0rTLqibc5TSDIrX0WisybEqpWwnBAIhNNzNfpd+HBEILNUUhcarlo2wTRoTbqV9fISX9YJLfUVLxSQe0de7bIU9ApE3022cVrxcVxypUy55jo8Nr8Xvc8sNuNO3bCSgFZyWcFUFZrUnM5rNzOBjl+aOEsWTRcuy9aRas2hb9vMUHyOjRDOrIwOnOCi6Z71sFcs28tYwkujIwHpWXpPqSGYCPiq2kpoHWxO810xWGWdlxjv75+x80HD5a8PFtEfuGnbvLrADqC8VTalZzlOMCfzsaI82wkFesj9YMlllbA+XbNxaU880MSoGb8I3fz6gCZrdjQVtq9n7w4hKDGFeo7dy1O6QeDpDbQ8gc93NeNGtCw7GNH/xhBe/Kth7Y0nyoEf7YoW900c93Kf9s6/59Z9tMUhrbr02Jb3vAPjoX48ovWGUVcSo2Byu6I1riu8lECLnP4LPXmzz3v0Thm+D3si4+vOKH31zyGVteX245Ae/e4JyitOPMz4+2eakcpRes5M2vLd1xaxKOV1n/OgyZyOJ3M4bAKaN4XitOVl3z3OUat4Ywth5rOo+1nFp2HCBrxaaRCv+cHvFg/GU7b0lNgugQTtQFlYvDeWq+1y9UU1o4U8+vcftouQH77wAwG0qpl9bptOc2huKpGFRJfznx1v0TOQ//uAbnh+P+Xcnm3y9UPgIyyaSGcVeDidrOFm3XDYVC7Xid4c7pAb+8vKKAzug5zS51dwqIDNwVsInk4omBg6yjFXrSY3mRbkmUYb9PGWcKH4+mXOhL/h7+T0OC83ARXaSwMtSs5FE3h0t8FHRcy1XVcpH05xvl3C/B//szgnnq5zKm+6erVN8VKy85iBrGLiWcF0Fv1lmZDrSxO4G922gCYrceM4qx92i4kWZcK8oaUL385FRUtNzLcfLAh8Vny9Sbuctb41m3Rq6GjJvDamOBODpyqCIPOp73tuYkhjPry83mDWa7bTl+drho+KD8YKea5lUCS/LlEQHvlk63hzU7KQVhW2Z1gnH65QHgxVt0Dxe5JRB4aPi/fGc2xszjiZDLsqUy9pypyiJKK5qS2ECA9eQGs+fvByzmUTeGy14/72X+LXizz65Q6oDx+uUk0rzwXjNyht+sHdO22oO35gzO0r4ybN9chMYuprLKmXSWI5Ly9EKFk2k7xRDB6VXvDtq2UlrfnSZ8ycnEx6rD/kd/Xs8uK7VTsNV1T2Mf3arZTNpeLLMyExg7FpmrWXWaDaTFoBfT1PaAO+OGr5cWC4qyI3ivVFDaiK/miQAFCYyTiI9Eyiun6nTkSYojkvLqoVFC0Yp5k3k+bLhoHAY1V1Tzyo+uWq427e8PQrcyWsOeyuGRcnG9ooXRyMezwb8/ltHfP1ki1tbUzbfbalPA19+us1llZIZz/deOyXfC9QTsAVED9VEM5vmZGlDjAqtI8VGjbreu8szSzZsKT7oo7b7LP/NS559O6ZIG8rKcXhnCrq7Z+meYvaV4b/48g4/vrD0nWKcRH5/a4ZS8NPLAReVorBQegixu3c/uezu/+k6sG4D7246ZnXkdq+7d391Fql95Gk9424yJLcapyHRiq/ma77SX+NjQ0uFRjNtnrOsTiiSHTaTh8z8MT5UpGaIVSlDtc8wjnmpHrMKE7b1a1zFZwz1AffDfU7VBVPO2I63+IPRLrlRPFt4lIKn5ZyFWvJ+fsBhodlMI/+1w3NeLHvcG854+N9zrP7ygrMnfW7//hq9keHP1qjMoIyi/Lom2deoRDP9EGKEJPcM/niT+Pc/QNU14bXXwFqYz9H/1V/CxgCOL+DePnx9RPWzC9J/fA8e3iX+6S8pP5yT/yc/6IrIp0/g99+Dqqb+P/41P/6LA75aFGQ6MHKeO/0lRge+ng45LFZM6hSrAoOk4acXIy5qRc9CYQI7acuq1ZzVlmULH156tjPDPz2oOF4nXNSKsYs8XSnmDRzkXc/+etbwP3jU8K9f5jgN740893sr5o3jpHJ8Mbf81fmcH4z7vNaP+Kj48bnnqq753jjnfi/ystQkOrKVRi4qxWYSeX+85KRM+Xbl+O2NFQA/uiioQjd3pBqOVp6t1PDmCHyEREfWXvHRVcAoxe/vRO7kNc/WCUdrw68uai79ig/GIx7Paz7hC/5R/g6Vh8/Xl/TIeNgvMEqhFBgF38wrTuOUD3o7jBLFyTrwny3/H4TQ8p79x7zVG5EYxW4Gaw9Hy4BW8MGm5r9x+5SvJiMK61m0hv/8Rcrjecl+nnJRNbw2SLjbgy9m0IbIexuKR72KKih+cplyWQW+Wa75Vn/Dvr/N74zHWN31sQeDlKFT3CkCs1YxqRU/vliy6VLeHltu5Z6eCSy9RgGPl4ZlGxk6xVYaSXXkeK1f9SOtuj36fBl4OFTspF0N+8HWhF9fjnnQX7LXX/LNZExmPG/eOsO3mqYxVLVlXna9bt4knFeOjaTl4caEVe24WGccDha03rC1uWA+y0iSltkqo2os88bxZJkDMHCe0mumjWEj8VRe8cnMUthIorteflF1s+JOCkrBRdVd/6yG0kfu9jUXZSS38Pm0Zjdz3Osrnq/gtT58f1TyxSLDqMhe2lJf91fFb44o721OmVUJP7kcdDNj5gkRMhPYThtC7Pr77+xc0i9KjIlUtWW2yvBB8fqb57hNBRGaaaRdafrvWPT9TcLjCy5/BqtVwtUi59Hr5zQrzZOjTd764fmrmXH2leHF2QilIjvjBdYFBg89i8ea2SRnMCwpdls++uUumfXsbc5ZrRJWtcOoSBM0Tges8UzWGSEq7u1OGN6u8WtwGwrlFGcfJnivUSryYjIgMZ7t4RKAq0VB6zUPH1xwcjTgL0+2AbidV0QUb++d8+JqwOezAee14Y1+ycC1bOZrctfy7WTEvLEMXUNmPTHCMK0JUXG+znmxTnhztODZsuCnlylaQWYipVfUIbKbwdGqqze/u7kgMYGtfE0TNP/3pzvspoE/vn3Ch2db/OgyJTeRCDRB8XQRSE3Xa1dt5Nv1gh+OB/w3D9d8Mc/49USxmyky0z331/sNn8y6ufX9cc2yNfzs0pBbRc9GPrz03Okbfm+r5utlws/Pu9/f7UX6JvLlwjCpI/s59CxMasVhHvhsptDAu+OuLp9VlkxHdtKG49JxtDaMXWToAkdrzZNF5P0N+GgCO5nmdhE4zLqvPSm7/bv2iibAbtrt8UkNe1nkUb/kaJ1wVhle6zUsWs2k6ebRWQO7aeSsUrw5aNhOG76Y52wknsO85M/O+jQB3hy0LFrNi1LzoOfZSWsGruF7D0+ZXuRcLnK+mA2521txus4YJzXnVcJZ5dhIPCeloYmKREf+cOeKYVZxuuyxla9Z1o5PJkMGzvP25hU+aA5uz7h42eO/eL7H0muMitwranITOOgtKVtLjDBvEhSRtTeMk5rSWxSRvuvOMYvGYXXE6kBhW/a3Z9SVIUk9l1c9ALY2F3xxtM1FlXJYrBhlFWVr2R4t2Xyzpj6PPP56i35aYW3gYl5gTWCQV4w21iymKSfTPnf3Jpxf9VhUCZn1DIuS83lBGzXfzAteVpZNFzguNbtpoAyK23nDXlay01sxGq0p144YFX/6bJ9na8O9wnNWGQJwWSlmTaQNXU17Y6iwGr6ZQ8/BB+OWP3lheHus+Ie7U5at4+NZzmmp2c0Cmq4nviw1748brAqcVo6h9aQm8mTlOCu7mW0nDcwazbztet7zJfzuVmDlFV/MFeu2m613UjAaFPB8BY/nNV/Ex+yFQ0YmJTOGP2v+FKcK7oW3aFTDS/WY1+O7zFniomOtSnoxx2AYmZTEaNZtlx+UPvC9jYT3Rp7LWlMFxZezyEGh2UoCy1axaBWp6eaI/Szw5mCNIlIHze3BgufzPqXv1t+0MejrnjJyLbf7C44WPSaN46uF43bueX2wYFInGBVfnVcua8vns24+1wqsVrw96mrEbuq531tyb3fCR0c7fLXISXWkidAzgWdry6eTiNUwqbrP9b0NzbJV3Mq7c+T9nucgq8lM4LC/IE1ajiYDZo3jvHJkJvBosOBwe0aSt1ydFzyZjtgtVuxuzVkuU55Phmznaxa1own6Vb3fLtasG8tr9y5JxpHlS0v/dkts4eJxxvn/i10/+5U029P7vu9a7xxz7HnIOStrrjp1Tp2p2c3T3WyRTYoiRckSZRmCdGHDFgRbF76wBQP+EwyBBgRDNgTLhm2NtExKlEQ2e2Sfoc5cp+bKrJxzz0PM8Y5r+SKKRQswJLd1tYHnc7URO97IHetd67d+68l30ubFvI0DNrJzfu2P/13G4zG9Xo//PvQEn4iIiIiIiIiIyBWmgE9EREREREREROQKU8A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4733f9aLJpMJ/X6fn//O/4T9oWOxiHn/dJ3H85hPJ7CbwUudhlf7U/I64BejDt3QcVoEvNwpeXv7jFarpLNVcfRFhweXA86KiMobKmfYTSsqbzhYRvziAsZlw0VV0A1ienFA3njOy5zXem0CCzfa8GIBz+cN06rijAkd3yIyAZGxPOYFx81nzMsTvpX8Db457PNoWtEOA9qR5WxZEweGNLAMYkPewKL27LQMlYNBDAaILGwnjl5Uc5RHXJSGSbX6/VrsGVeGswLaoWFaeS4Lz2VRc7Mb0Q4NeePxHhyr94xKTyuE9Xg1rhclNB7WE5jXhsp5Hk9r8sbxxjAhMHBZenYyiAyMK0Mr9DyfezZTy812w3ZSU3uY1wHT2nKwtFxrOXbSir1sSRo25HXApIp5ukhoBY7Ieo7zkI2kYS2u6EUl8zoiMI7AeNpRRRbV1M7y0eWAXljTjSoOlin9qCaynnfuHpLPI957tsP19oJ7L51iDLx4POD5rIPzsJUtuXP7AtcYgtjx2eebPJx1OFiGvNLNud2bEoc1n5yvYY1nv72gFZd0OwUAT04GbPXmDDcWFIuQwWsN4a0+tGIwhvKnR5x9lvLgdI0kaBiXMT+6yEitZzdrqJyhEzrGVcBHY0MawINJxW4rYhgbtlPHojF8PHIYDB/np7R8xr12BwBr4GhZ8Sflf0En2uGf6/451hLDReGZlJ4X+ZJuEPGbOxGvdHKs8eRNwKNFjMWzHjdsJBXraUHlLKd5QuMNzsNGUjKvQwpn2cuWDLOcf3S0SWI963HFf/Ak5rW+pRN5Xiwsa4lnJ2l4sQyoPGTBau54D53I0w8dxf/HWuqGNTf7E8omoKhCwsDxaNLlP38RcaOzGguAP7c+pRXWAGRRzdbWhGIZ8cXJGid5jDXQChr+i4OMcekYJpb9Fnx06WmFhreHnrW4wXm4KANOC8NJDj+bnrJherw+SLAGTpaeXmyYlJ5Z1dCJArLQYIFPpwsiLK/2U4yBy8LzeDEnMgF3OxnbGeyknhdLy6zy1B5qB3e68HKn5Pky+ur+poFhEHsWNexnDg8cLC1rsee0sKwnntKt1pMDNuOGNFjNkbcHU6ZVxMN5yivdBcO04PmszdNFwqgytALPqDLcajV0owYL7LUWnOYpP71McR76EUxrmFSwlcK3hnM8hu+ftfhHJ0v2s5R2aOjHhn7sqRz8/KymdI7tLGIjtSwbz0YCpTO8d7bgdifjpe7qfiXWs502xNYBsBaXBMaz1V5wOGtzrTclihqKMuSziyEP5zGjyrCbOt4eTEnDhnkV8tOLLr+1c8GgvWSRx2RJxdG4Qy8pOVtmFI3l3sYlB+Mu8yoE4PXdM6oq4AcvtrnWyunFJZ2kIK9DIusIA8ezcZeLMuasCNlIajaSkv3eFIC//2yHo9zSCT3fXpux3V5QO8sfH61zsLR0I08aQDtYfbfz0q7qY+ypPJzklpPcM4wN31wrab7cP8aV5WarpPKGX44SUut5uVvSj2rmdUj95Xrbbi94Nu3yi1HG0xlca8Mr3ZJO2HCSR7RCR2odm1lOGtZc5imbrQW71yYkWxDeaGPevoV79WXs6Sn84AOqh2OiV9fweY3pZzRfnHPyXsAnxxuExvH6tVPamxUmgLBvWT7zZDcNzdQR32ljbm3AooDNAUwX0G3BMoe1ARydwb2bUDdwdgGPT3Bnc0w3WV3nPLQzyFLK//SXHHzUwRgoqpA7353gCsf55yndjZwggfwyIFtriK9HLD6rKRcBByd9LvKEQVKQRTXPpx3Oy5jNpORwGfMfPnb8gp+ywQ1Sl7FuO0TG8sC/4LD5iEV5RhJ2SYIenWCLNbfDa+kGL5ZLflD8pyzyp3xt+K/xP9u/ztuDOYfLhNudObd2L/nlkx1mdcC11gLnDaULOCtivnvjkN5uSTm1VLmlqS3dnZLkXgZFjd1o43/nW5g//hmsd3G/9evY934KZY371jvYP3kP9+AU+9Y1mMw5+9sXGONpb9dMXsQYA61hiQmh9S+/gfv172IePcJ8/AD/9Bw/LzHDjOZwTnhnAG/ehdFkdV82hrgffEr1eEnyrU3c8xHVYUXynS2ax5cUjyvyccjjwyHHy4zXNy7Y+/qc6O0t/OkMv6hw0xrbCTBrLZrnU3ztsa0AXzqqM8fiLKQsQpwzTJcJRRWyvzXmvce7/Og8BeBGy325R3nagSO08GAWEluY1YZh7BmVsJ161uOavSwHIG8C/vi0zXnhqZ0ntIbEwrtrDQ/nAdNqta/canvaoSdvDK/1lszqgNMiovEwqiyb8erf/3RqMRjudRtS62i8IXeGF8uAaeWZ1/BktmS/ldKPDW/1HReV5QfHNYMk4De3VvvWHx9D0TiutUN+fbNiMymY1yEPZqs+6JXukq3WkiyqqJuAUZHwxbRNZD1vr10ShzUH0y6XZURoPFnQcF7GRMbz+voFf3iwxe12QeUMF2XEIKppvOGsDBlENdtpwbIJWU9yzouU2DbsdWe8d7zJtLa82l3QCmvuTzusxRX77QWny5TSWV5Zu+Rk3mZWRRg8O+0Fd968BODwsw5rWwtadwzF84bT5x3a7ZIgdCzmMUlSM5mmTIqEXlJwPG+TNwHXOjM2N6csZjGPzge0wpokbIiso9vO6W/nlDNLEHnyWcTa1xqacYOJDCa1lAcNi8uIfBmx880C243I76/qwOwwpHu9JtyMMN0Ed5njS4evPTSAAd94mjmcP20RRQ3Hlx0mZcy0imiFq97q81nKrDKsJ45xZbksDU9nDUXjyELLRmo5WTp2WpbKrZ4uuN3xXJSGO+3mq3r7j+dxGjiu9yZ4bziZt2i84dX9Mx4fDTnOU14djth/ZUKzhOU4oshDvDecT1u04gqA7d0pNvBcnLQ4mnToxiW9Vs7GnSW+hl/9aptBUrB/a0T2UoSbNSyego0cTWHxDpra0tmviW6s6g3G0IwrmqlnehATJTXJwNEsDa4xVLkljB3GgjGedAfqqWd6FBNGjjBxJOuO8sJw+KJP2QTMq5CXr5+RrTXUOSSbhvwQ4oHn++9d46KMaAcN62mBxRNZx6CVM9xcUOWWo7MeRR2QhA1ZVLGxPccGnuMXXb5/tMlvXT8iSyt6N0qSb22x+JMT3vvlPq2w5tv/8hyThBQfjXjw/hqPpx0ezhN205r1uGRURazFFZUz/Mlpi37sebVbMKlCxpX9qt9rhY5FbfnlKGQQw2biOMotg8jztcGcV3bPOb7ocvDlvdzOluRNyFkRf9mbN7xYxnRCxyCqGSQloyJmvzOnqANmVUTeBNzqTVkbzlksYooy5MGoz1pSsNle0G6VFGXIaJ6y3l0wXybkdcCLeRuAflxRNBZr4NWdM44vO/TSgjiuSdKapN2wGEckrZqk78gvLe3rnkc/6/P5qA/AIC65t31BVQVkrZLlIuaD4w0uypBXejPacUU7LRnNU35yPqAVeN4ajgE4WmQM4pJFHfLzUZtWsKrXg7jmvIh4czAhi2rOlynzOuSlwZgvRn0+m6XMa+iGq57zn94bcbpMebxIeKW7qseR8YyqkO20ZCNbUjYBlbMs65C9zoxlFVI7y7SKWU9z8jrgw3GXTuj4rbvPKYvVIWC+XJ1LsqjGWM+vjjfYTHN2+zMC6zgcdZnXEeMqZCfLOc8T1tOC8zz5qhasJQU3dy7JlxFFGXK2aFE7Sz8p6GYFZ9MWzhsC6+klBWHg+Ox8SCeq6UQl53lKEjh6ccntu+dkb2TknywZHaU8v+xzWcS8NBizc2PyZS9j+ezpJm+8cszZi1XfA/Dwss+0DrneXvBi3uKkCNlOKyywnhYM05xlFXK0aLHXXuA8nOUZWVBzsEw5L0Ne780pXcAgXp3bjvOUlwdj+u3VHvr0vM9xvjoLx7bhbz/r8krP8/Zgyut3T3CNYT6JuZy1OF+mfOP1A46f9ZgVMftbY47OeuR1wI3NEXkRcT5rYfEs6lWfHVjPrIp4vkioPV/tqRbPhyNIgtWXbYeGu52GjaRmXAV0w+arzOaDcYzHEBiPAZIA7rZL3t64oHGW43mLwHheLDMO85BB1HAtK+jHJaMyYVIFTKqQWWOYVYbQwrvDBde6U55MehSNJbKONGionKVylieLhNPCkDeGay3HelxzXIRsxA0vdWfMqogni5StpGIQl7SjmvM8Zbc9J00qpsuEblYwz2M212aEUcODZxurs3OR0AoaZnVAK3C0wppeXHLn7jmT05TPTta5MxwThg1h6CjKkKoKmBUxO2tTutsFT+4Pef98wJ+/fvTVnH7rxjFJt+aTz7ZYay3p95e0N2vilzJMK8IkIX5akH8yJ1qzuMIRf3sP9jbwP31A8WBBOLSEN3q4sznVcUW0l1A+LsBCvB9hX9uFyxnsrcN8SfPJMSfvBRxednn53inue+sM/tW/xXg8ptfr/beHcf8d9ASfiIiIiIiIiIjIFaaAT0RERERERERE5ApTwCciIiIiIiIiInKFKeATERERERERERG5whTwiYiIiIiIiIiIXGEK+ERERERERERERK4wBXwiIiIiIiIiIiJXmAI+ERERERERERGRK0wBn4iIiIiIiIiIyBWmgE9EREREREREROQKU8AnIiIiIiIiIiJyhSngExERERERERERucIU8ImIiIiIiIiIiFxhCvhERERERERERESuMAV8IiIiIiIiIiIiV5gCPhERERERERERkStMAZ+IiIiIiIiIiMgVpoBPRERERERERETkClPAJyIiIiIiIiIicoUp4BMREREREREREbnCFPCJiIiIiIiIiIhcYQr4RERERERERERErjDjvfd/1osmkwn9fp9/+/V/i8uyxaTytEPDIPbMa8ODccOkqrnVjUkCSKxhO3V8MTNcFo7GQRYa7nYNaQCDyBEYzw/PAg4XFb+zF9J4w0lu+Nqg4rIM+OEp/EHxHofTn+Fx1PWIf/3a/5bdDGY1PJ81TOuahauYmBm5WWCwNFRkvk1AyOvpJt/cgO2kZi2uCIzn40kLgNd6S2Lb0I0rbt644OSwy4tph2UTcKM7oxVXjJcJWVTT7y7pbJXYAGYnEWmvAiBsgW/g8nnKeJ4RGE/ZBKx158wWKWlSsf9rBSc/CXHOkKQ143HGrIhZ1CEHy5Ru2LCZ5QAMsyVh6DiftljvLgB4Meqy052z8/IMgOMHbY4mHRpniKzj+saYznqBbwwm8AQJlFOLqyHbdATDANuNMKGlOc0xrYDmssLlYCxEN1LstQF+vMSPc9y0ojpzhF2DySz1aUM4tLilw5UQ30rx84rgjR3c43OO/wTW7uQEbUs9dsT7Eaaf4sc5i/sVrZdj7O+8DdaS/3s/5tGnQ67fGJHsQnizixm0mPy9E1wN7Rue6KU+vPMStDI4OoVuG7IUnh/BfDVOxOHq59pBWbP86SW+hvl5zHSWMBgssYHDhjA6zxhuLAgyT/pKhrGG4vMFTz8bsLU1ofuqoT5vMDEcftjh0/MhN7oz+u0l82XCoLeku1NiU6jncPqkw3iZcPvmBfcfbfCrUY9W4HAettOSzSyn18o5mbQ5zlO+mCXUHm63K2LrWItLGm9Y1CGjKqQVOAZxyd3NS5K0JunWTE5T/g8f3OClTkM3ajgtQvLGEFqPBdLA8w8PPaOy4no7YVF7hskqu99MYT9zzGsDrNbadlry4SRjUcPNVsNREXC4gNrD3S4saxhXhtPcUTnPZVGz24oYJoZhDMvGUDuYVJ7QwG4Liga2U8eddk7eBLTChmvdKYezNoHxPJy1mDeW9bhmMynZbC25cfuSprT8wUfXeTiPCQ2cFobdzPHd9THXN8ccX3Q5z1OchwezjJc6S7ZaSx5PO8zrgL0s5zhPeDiP2EsbksDzdBHigVc6JYvGcpCHANzrFETGc3+W0IsclTOMKkvpoB1C3sB24miHDaMq4Hs7Z2RJxR8+2+FuZ8kbt4/54uk6SdjQOMP9SZc0cPz6vec8fL7Ow1mHyhkC4wnMqqy+0p/yYNLhogx5tbfgxnCM84YfHWzxf3lYca+XsZdBaCGykFjPx2ND0Xg60Wq857Vhv+XoBJ6z0rJsIA3gNIdZBb+20dAKV3Pu7fVL4rABYFFGDDpLNt8qCb9zHX9wSf1oSrAeY7/9Eu7Xv4v9xS/xP/qU/JM52d98bbW2Hh3A9W2II3AOHh3gz+e4ccHxjwJOxx2M8eyuT5lMU/74cJPGG7phQ2hhLa7oRBXtqOLzcY9+VJMFNbvdGWtbqzpW5Zb3n+7QiSo2Wgt6vRxjPEm74cmTIeMiITCOLKxZ7y4Y7i8xFnwNZy/a/Op4g7WkZK87pdvLKYuQprFs3l3g61XNK5cBZ5dtAG68NMIG4D24EoIMot0IN6sZ3w+5HLW4dm9M9htb+FkBjaN+PGP8MMQ1hqaxbLxW4AqPCcEmlmC3hXnjOjw8ws9L3LTkk9/rce+dc8JhQH3ecPE4pSxDLhYZFs/O2pQobmhqy2IRcz7PiAO3ul91SF4HWOO53p/S7hQcnfW4yBMGScFGb858mdDvLhm+WuGWnnoK8dZqbdcjT/pKi/Lhgl/+bJvIOnYGU/pbOcYCFqbHCZNZyv7tMa4BG4GroCks2a5j/jzg0Ys1Quu4c/sC1xjivgMHjz4dcr5Mcd6QNwGjKmQjqdhIl8RhQ1GFTKuI4zxhXAU03vA7+8cM1xb87OEuh3nMeRnw7bUZ1wYTzqYtDpcZd3pTJkXMw1mbyhmOC0s/8vzV2y/Ii4jKWVpJxaKIGOcJ/bTg+q0R84uYz4/W+WzaYjup2W8vuL41Ikoa7j/ZYFGHhNazkS15MWuTBI7QOuZViMfgPFyUEdtpCcBpEWPwfDqNcB6utxybScUfHifstqAbeh7PDdMKhrHhaOnIAkM/NkTW049g0UBsYTtpGMQ10yrg5d4MY+BokdEKG8ZVyGvDEbd/bUr+zNN6O8VdFthhgt3sQF7Begcu5zRHM0wWYl/agl4H//FTzL1dKGtO/73nPDoZUjaWz6YtAgN/buuca3dGmBD+oz+9S2I97bBhO81x3vBg1iKxnu/snHI6a3Gap6RBQzuq+Xjc4by0OA+Vg5Mc2qEhstCNPAboR45u6Iis52AZ8lovJ7ar6+OgoagDnszbfDKJeLlbs5etft9LSsKg4fmky8Ey4SAP+fFpzVtrIXfbNfPGUjjD3XbBbmtBFDgeTrpspzk3t0YY63GNYTZPKOrwq57BhIbqzDE7jjkft9han9HUltEkY5wnVM7SjioeTjsc5RF7WcX19oJREXNRRgB8ffOcvZenzI4iJpOULK1oGssij2mlJWUVkCYVg50cm6x6vPSNDubGOpxOqJ9OaMYN0bUU04ow7XjV77w/p1pYBv/iHlzfgWVO/fc/htAQvraJe3qJLxrsVpv8l2MWZyH91z22G+GmFcZC/rTBxpD99h5s9nHvfYGb19SXjmgzYPGF4+Swy8bWjCDyBJkn2rCEb+3gL+eYa+sw7NH84UdMPnBURcD6Ow12u43Z6uEenFI9L4huZdh+CntrcHQJ1tA8HlEdN6TfWoP+qk/2Ty+oni7ITy1x11HNVrUnn0UURYjzhsA60qzi4rLNOE+4KBI+nqa83V+yqAPaYc1Oe0HjLDsbE8KooSpWPXGrVzK9TKiqEO9h68bsv9HHTScp5/OMncGUJK2pq4AfPt2hdJa31kas9+eEkeP4rMvjSZfNNCcOGqLAMS8j5nWEwZOGDbMq4vkioRfV1N5ymIc8X8CihqLxhNbw7ppjJ62onOHzaczXBjnfuH5M0q55+mzIp+Mev7iMKBrPX9zJud2bYoznyaRL3gRsZTlb7TmNs1TO0klLkqRmMk05mbeY1yGzOqAf1WxmOZMyphOV9LOCo2n7y74wIrWO/facsgkAsMaTRTWNsxjj6SQla1tzppcJZ5M2G705nUHJs+cDLvOE73zviHB31WiYe7u4nz+meFpRzw3d3x7CZg//+Izy8xnnj1JmixRjPBsbM4zxuMbS3qlpltAUhiDxBKutlWoCYQrz05AnR0M2ugsG60uC2H11DomGgAOXQ3wjJn+0qrnxhqWZO4xd/a4YW4LEsbiMmc0TfnG6zkZSUTQWazyVs7x7/YjORslyFPL5iw0ezlrkbjUPv7E24bJIWNSrHvQf92OjKuKyDOhHDbF19KKGd24e8dNHu0zqkNg69rIla60l9y8H3OjOuH5jRJVbwthxetShqFfzu9/KGWwusYnH1xBvGKaPAqaTlP3vLAmGCb5s8JXjxfdjzmctdgZTNt8q8c5TjzzVzJJuOpolfPrRJpF1rPfmnI7bvJiv9qpFHbCTLQmsJ7KO3c0xy0XMF+dDbvbHzIoE52Gjtzpftr6cWwC9ayU2MywPDMtpxGSWEgXNl+vTM9xckM9CfvVii/W0IDCO9e4C7w2fnq4xqwNCAw4oneXbuyd0OgXnF20u85Rn84x+VDOISxyG0zxhMy0IjaNoAna7M/rDJTbwRB1HszRMLlLyImJ9Y0ZVhDw6GQKw15/SNJayDmilJefTFj85H9CPHPvZkuvDCWt7C2y06t+mR6t9f1GHvLlzyubrq77s6NMOabo6i/f3Cl7c7/Hjkw0A2mHDwTJiUhnudGq+u3dM01iGmwsePVljUYckQcOPz/s8nhs2U3irl6/uS5rTzwoAvrgcsJ7kvPzGGa6EsA2Lk4CL8zZZWjLYy6lmlmzbMXseki9DjkZdxmVMGjRsfVn3LvOEOHBsdueUVcCsiOkkJUezDrMq5Dsvv6D/r9yG9QHN7/2KZ3+S0B8uiVJHUxnSdUe4HeHz5qv9L2nXtG6ArzzBWsSzP4qJ45qqDuh0Cqoy4PHpgFEZUzmLA3aynLJZnRUfzFr0o4brrQWneUrlzVfnmEkVcpAHVA62EkdiPQd5gPers0jvywznKA+4LKEXweECPp0uGDNj1w5ohwGDOODXNxtutRf89LLLSW5YTzyb8ersdr214NpwQrtbkA4dk8PVvX7z1jGDf6oP7YTm/hnjD6C1VVPPDAfP+ryYtdlqLSnqgH5aEAaOdqdgPktotUrKMsB7Q3eQU5eW8TjjaNbhxnDMeJHSb+VczDLSsGFzc8qjF2uMyoTQON66dUzSbbg8zGh1SuJ2w+g443jcwXnDy7fPyHY9owcRUVLTeQmC/Q6jP5pTlwFrX3c045qgH+KmDd55ihND93c3YaOPf3zC4sdjHj9cY3MwI/m2Y/i//vcZj8f0er3/jjTuv52e4BMREREREREREbnCFPCJiIiIiIiIiIhcYQr4RERERERERERErjAFfCIiIiIiIiIiIleYAj4REREREREREZErTAGfiIiIiIiIiIjIFaaAT0RERERERERE5ApTwCciIiIiIiIiInKFKeATERERERERERG5whTwiYiIiIiIiIiIXGEK+ERERERERERERK4wBXwiIiIiIiIiIiJXmAI+ERERERERERGRK0wBn4iIiIiIiIiIyBWmgE9EREREREREROQKU8AnIiIiIiIiIiJyhSngExERERERERERucIU8ImIiIiIiIiIiFxhCvhERERERERERESuMAV8IiIiIiIiIiIiV5gCPhERERERERERkStMAZ+IiIiIiIiIiMgVpoBPRERERERERETkCjPee/9nvWgymdDv93nwz/4r7F6DpoD5RUJ7UJLPQj5+vslOe8HacM7ZZZsbd0bUueWLJ+tYVv/ctIo4zhO+tXvK+u6c0+cd/sHzHWoP7wzm/GrU5sXS8q21gk8nMT8/r/lh82OeXf4+3dY98vKcV7p/het+l5kveGEfse9usxm2abwnsZa1NORkWXFeLzixR7R8lxt2k8smpx8klK7hI/M+Q/ZYd2skJuBmJ2NWOjqx5fPpjJaNiO0qB22859CN2LdD9toR64nBGqgdeCALVt8tbwzP5g2neUk/ilhLA4axYSdzRAas8Thv6ISOy8pytLRspp7NuGYjqWiHNUnQ0Ikrnk47HCwT9rICa+CijFjUlsh6lo3hMLfkjaEberIQbrZKKmeY1gE3Wzkew0keEVoweLphw7wJmFYB60lF6SzjKvjyMxy7WcnhMqYVOm515lwWCT86z0gCuNsumVQh725c8mjS5awMudnKCczqe382bZFYz7c2L8jrEO/hlZdPidcNy0PD46dD0rBhe2fCYhpzMurQiiu2d6c0lWExi3l0PqDxlsg6OlHJi3kbB6zFJaULuNadEljH2bzFpIrpRBWJbciimspZ2nHJ03GPx/OMyHp20oKd9oJn0w79uOSsSDgtIiaV5Te3LummBX94sMWfnkDlPMMkwAJ/dS9fzfU65E5nxqIOeTLPOCoC/sL2iLwOOMpT8saSBo6X+xOOFy1+dJ5xWcKzWc3bayEbiWczqVmPSy7KiMeLmJMcGg/t0HCvU/PGYMykjDktEs6KkKcLy37meHsw5+baiCcXA/7d+y2utQP++v6Y54uM0lmmtSW2npc6C47zhLyx7GYldwYjGmf56GLIZlIwqSIC49lMcwLrCawjMJ6PLgfcn0Y8W8DLPbB4vpgZDuY1b62FvFjA8aIiDSxvrQWUzvCnJzMGYcJuK6QdwVYKF4VhO3VkgedGqyAwnm5UsdlZMCtifn4+YCOuOcgjDpaWsxzWU8O1rGFSW0alYTNxOAyTCipnWE88rcBxnFuSAJxfjVneGJ7MGj7Lz9kwPRauoh8kXDQL1sMWa0nIonYMk4Bl7b9an7Xz3OkF7KSO89LQDcEBj6YQB3Cr7WmHnrwxXMsq9tsL7k86vNSdMSoTDJ7AeF4s0y/nVU4aNAyznFZW8vODLZ4sYiaVoXSG3dTx0dhwpwPXWxWR8bwyHHE8b/FskbFoDE/mAfe6NcOoITCecRVwWoaUDjZjR2Q9m0lJGjScFTHzOmAtrgmMZ5CUHC1THsxiBtHqvSdFgAFmtcF5aIee0kFg4E67Zi2ueL5MaDyk1vNKbzWvT4oE52EtrtjKluyuTzm+6HKRJ9zduOTJxYDaGV7ZOWc2T3gy6bGVLbm+f0k+j3h8OuA4TxmVIWtxzXpSMK9DenHFeZ7wk8uUwHh2U0c/ar5aM08WEY1f/X3dcDW+L3cX3BhOGM1TzvKM2Da0wpppFQOruXGYxzTe8JduvWA8z6gay7IO6cQVu5sT4k5NkIArwXsopiH9Vx2+9NiWxXRjivtLfA1BG4J+gO3H2PUW7njG8rOC9EaAHaa4cQHWUD6vyH57D5YF/nJJ9XzB8tCSzyPitMYYz4ujAf/583Ve7ZZ8e/+YtZs5Z49aHI07DLOcKGqYLFKmZcR6lrO7P+bksMvhrE07qpmWEXkTkASO670JWVrx9LzPog45LWL2spzIOrY7c9a35ywmMc4Z1l/KmTyNSHsV7e/0KT8a88HPtzgvEh7MEqa14WarIQ0craDBecOt3pR2WjKapwBs9ues3cl58P4aZ8uMN66dkHZqphcJj88G3J+2KZzhn3/9Mev/gw0IA5pPjgm+ewc21uDZIexswHwBz89w/8O/jnnyBN/rAWAPD+GLZ/iTCcufTXjvV/usJQWVs1/th+dFwlkRsZetakjjDbcHY8o65GyZsded0uvnBJHj8KjH5TKl8YYn84w3BxOyqCYMGu5fDjgrIt4cTKicZVLF/Owy4ze3Jrx6+5RfPdhmUYfstBaUTUAcNNy6cUk+C/nP718nMLCXljxfxmwlNYvGcrO94I17Jzx+vMbBvMWN3pRWUnE+a/HpuMtaXBFZz6IO6EUV61nOuEioneGtW8dEqcM7CNuek0cdeoMlvTcMOI+JLcXTivhaRPDt23BwjjtfUD9fUk+hnFk6LxuacUPyvWtwfQc+f8r8D0748NNtDpYZP72IsQZ+Y2NJ7Q2R8TxbxowqSy/0PFtYau/ZzVY9XGA8qfUM44ZBVH3VJ/z4IiQLDAD9yLOROHJneLGwfDGpWEtD3hl67nWW/PSyRRrAeWGIrCcL4M1ezqKx/J3nIQaDx/Pnt2A/K5nWISdFwLIx9ELPeWmILAwix2ZSU7lVP7WXLZlWEQCP5inTevX6WuRYNAYHvNzJGcQlozLmOI85KgJOcvj6oOa0DAmM57I0HC7g2+uOjyeWn17MeLXb4bW+pxt6fjmynOeOy7Lia2spr/dq3h8FHMwdw8RiDAxiw1v9khfLiLyBO52aLGiY1wGnRUBgoBV4IuvZywpu9serOtUEfHQxYFKF3GovudGf8GTc54tZijXQjxpmteV2e8miDvnRRUZqPeuJY15b9rOKzaTEGs8nkzaR9QyimvMyZFRZ7rQr+lHN43lCYj3dqCGxjp1sSSuueDRerbu7gzGBdczLmJ+dDTHG83J3TieuCKyj385p90uKechokhFYx/NJlyRoKJqAizLiWmvJZmdB3ViO521mVYg1nkUT0I9q2mGFNZ7QOgbtnCSuORu3WesuuJi2aJxhXkVstReM8wSALKpZViHjMiayjl5cstGb45zlJ4dbpNbxYJ6wFjVcb+XM65DGG4zxTKqQyHrGleXJPOAfnp9Q0/C/uruBwfN4EXGSw9NZQ9k41tOQm51Vb/F01vC0HHEjHrDfCogDeKvfYPB8PIk4zR2dyHCydJwUBftZyo2O/bKv9wRmtbd+Ni552pzT8x1+mP8nZPGQ7wZ/mchaLIY4WF1zWi651WpjDZznNVloudEJ2FgNAx54Noc0gJ0Mns/hdsfTixyTytINPbkzPF+sPu9ay/Gt9dUce/+yx8NZwOfjik4U8DdvFPTjkuM85dki4vHccJY7/uq+Yy/L2ciWTIqYjfaCg2mXwDg22wuuvT3F1/D0wz7jPGFvOGG+TDhdtBiXEcWX6/K3Xn9G992U6c9yqtzS3qypZoZ44Ilf7kDtmP4sxxhPug/RnT5unHP4R4a8iDiZtxikq9p+NG9xUiSsxyX3Ni45mbSpvaVxhg/GHS7KVQ36+NKx27a0Q8Ok9BwuGt5aC5hWhknl2UwNz+eOSdlQOMftboxl1dv1otVnfHBRYgy80o8ZxJ7KwbIxvNWv+HAc0Y08/Wj1+rw2jL/87NsdeKlTYoH3x/GXZ8DV35GFhjTwbCYe5+Eot1xvNfQjR2gcpbNclAGP54bSwe0OvNZdYg0s6oD1pKCXlIyLhP/H4w6Bgf0WDGPPZlLRChzn5apvf74M6UeOlzo5p0XMwTKk+rJv6oWOVuB4tgxZjx0bSc1aXLLXndE4y+miBcCDaYtFY6i8oRU47rRz1pKCJ/M2zsPD+T/pI58uAs4L2EigdKv5fq3l6IUNF1XArDIEFraShvMyYDtZ1bLEeqa1YTNpuNle8GjWYiOp2G0vaMclx7M2x3nKzfacLKr54GLAvA643sq52Z9wscjoJSV5HfD5ZFW/NpOS2DZfrhVDFtbc2L7k4rLNj07WudnKWUsLHk47VM7QDRu6UcUwy7lYZnz/rMNZATdaq/7+djvntd1TklbNZ082V2e8MuKijFiLK8ZVyO8fR7RDeKPvvnoCajstGVchH08iNhNHGng+GlsiC6dLz6SqmdTl6vPMnD4dQgwP7BdUfsFf63ybYWL4dFTxsD5jSI/KN2Qm5HYn43BRMW4KGhrO7Tm/2blDK4Tz3PNimZOYgOudmEnp+Kw443a0zryuCYzhO5sx89rwcFLzaX3I19N9XhsYPh97zoua0BjeXgsZxJ7EehaNpRuu6ssnY8+8Ws3ncdnw9lrIK92KeR2QO0MvbFZzuVqNxIsFxNbwjWHJRRkyqgxrseOj8er3FigczCvPSV7wqfmEDb+Pw7FJn/rL/KcbRHSjgN2WpfGrumyBdzcCbrRqfnAWMio8uy3LzbYjbwzfWpsSWcdpnjKugq/OR0d5QuEMjV+dvSoH63HD40XIk5knCQxFs/qed3oBsfXMa8OttuOV7oJfjtrc6xTstJac5wkP5yntwPFsGTAqYS2G3BnmteedQUNsV+u7F9Uc5RGv9RacFTFnRUgndGynJetpzrSM+H+96JJYw2u9mnfWL7+qfRdlxG6Wc3vrEoCyDInjGu8N4c0Zm//2f8R4PKb3Zf/8/y89wSciIiIiIiIiInKFKeATERERERERERG5whTwiYiIiIiIiIiIXGEK+ERERERERERERK4wBXwiIiIiIiIiIiJXmAI+ERERERERERGRK0wBn4iIiIiIiIiIyBWmgE9EREREREREROQKU8AnIiIiIiIiIiJyhSngExERERERERERucIU8ImIiIiIiIiIiFxhCvhERERERERERESuMAV8IiIiIiIiIiIiV5gCPhERERERERERkStMAZ+IiIiIiIiIiMgVpoBPRERERERERETkClPAJyIiIiIiIiIicoUp4BMREREREREREbnCFPCJiIiIiIiIiIhcYQr4RERERERERERErjAFfCIiIiIiIiIiIleYAj4REREREREREZErzHjv/Z/1oslkQr/f539563/Dry5rUhsyjCNudwPaoedHJxX9OOTtNcPjGXxrraEbNfzgLKZ0cK0Fr3UL/uAkYVJ6fm3T0wocP78MeTCpiKzleTnhF8Xf5V7221zwnGeXv08QtNnqvsMerzKzY36n9Rp7LZjVsJ7A690CB3wxSygcrMWOeW0ZVYZvDAoGccmjecaksvyF3XOSsOZg2iGyjk5c0TiD94bGG87ylPuzhNwZGgdHOYwKT9E4Qmt4mI85tI8Z+m1KU3LpnzGvT4mCDm27znn5BRZLFLRpfMGd4Lt8s7OD956H8yVH5oQdv0ViAvZbMe7Lu9CODLPKc61tmdeeSenZSC2T0vN8XlG4hm4UkQaG3ZalcvBkWrORhbRDGMawmXhKB5GFRWMACAw0HtqBxxpPK/D0opp5HVC51XsGcU3jDc+XEan13GgVxNZROkvhLOdFRC+q6Uc17ajmaJnSj2oMntMiphs2bGdLsqim2845GXVY1CFp2NBPc6zxlHVIv7tkuYxYVhHOG+6+cYGNV9//8fsDnk47rCUF/bTgcNamG1XEYcPJokUW1lxfG3N42eWjcZeNuGZaB6TB6u9sBw1v75xiraeqAyaLlCezNqHx7GRLrm2P+OJwnaNlyiCqaIWr73xrc0TTGO6frvPZNKNwhkHU0I8afu3mIfN5zH/9bIfcGbaTBudhLa5ZTwu8h9M85Q9OYg4XDfutgBttCK3nsjQ8nXk+nY/pmpR/ai/l9W7ORRlyWoY8mEAcwO2O57d3ztkYzPnwxSbPlwkbcU0rbLg1GPMPnu2QBo5u2PD9s5itFO60KzaTkjvrIz4+WefDScpJDr0Irrcalo1lVhuezmEQG6yBR9OG07yk9A0tG/FXr0WkwWqdpIFnUlnuT+FGG7yHWW34+fmSNAhIrOVuL+SlTsOiMazFDYvGMqksm0nDWlzRiyqezDOmdcCoMtzrlHgM63FJ7S3OQ94EtMKG2DY03nKwTDgrA46Whn7kGcaeysN5sVqLN1oN1qz+N2InLbk/S0gDz1rcMK0CYusYxjWB8aynBXtrE+aLmI/P11hPCiZVRBY0hNbTi0vKxlI0AY03tKOaNKwxxrO5NmM8zvDecO2NCe/9aI+t9oK9vQk2ckxOUw4ue2RfXtPvLwlCR1Nbzi7bRNYxGCw4PO1zf9LlsgwIDXxv75j+cMl0knI06XCeJ1jjudaZk0UVo2WKMfDpuMtZGfBr62PuXjtnOkmxxuO8oT9cspjGJGlNe6emuLQ8fjpkVCSE1pOFNd5DNym5zFNubowYTzNezNpYA5F1vHn3mLDluHyR8cnJOrvtBbubE2azhDBo8N4Qho5Wr8SEnmoRML7M+PBsHQf8+XvPidsNXzxYZ1Qk3FkfcTJpEweOJKz5fNSnG9bc3bgkzSoAskFNObM8PxwC0IpLGme58foYmxpGDyKenfYZZDlpUnE67tDPcoYbC548H/Js3qYTNhSNZd4ELGpLEnjW4oq39k+Yz2PKOuTFrM3BMsEaGEQ1SeCIbcMwLYiDhl4nJ+tWzMcxLy56RNYRBo40rEniGgDnV3Ww1SrxzrDMI659r8K+uoP7/Bj77m387euYJ8/hwSHNyRw3ron+mTdwr7+K/ckvGP1fH9F7O8D8K38Jv7OD/fhj+PghZAmM59Bvr34uStgYgjX49x9SP5wQrMeYVsT8p3OyeyG+dPjcAXDyUUqnX1CXlv6rjmC7Rf10zuhBRHevxKYQrkfUpxUuh/S39sA5zv7Tc04vOpwuMi7KiBvtBbW3tMKablrww8NNHs5D/sdvPmW+iPnkYsi9/oS14Zz7B+sM0oIkrPn56QaxdfzG3Rf0v2ZozivKC0P7Gy3Mb7+D/8GHuKMZ3oGJLcHvvAnTOe4XT/DLGrue0RwvsP0YN634vb+3Txo0HCwTzssAB7zSKbDG89PLlGkFgTEMYs/hcrWv7WeOUWVZi1dj8mJp+WzkiAPDsnZM65qHPGXTbbGfdEgDy3lRkViLMQYLzOuGwjfcaKW8OTQ8msEvR1M8jpaJWfiSb6/1udaCBxPYylb76XFuCAxcFNAKDTuZw3vYzyruz2I+GXm6keGNgedOO+edG8cEoePRizX6acHeSxOirYDRR5bLUYvt3SneQVUE9G5V1GPwDqIh+BrC9ZDF/Ya6tDS1pTVcraewC7/88TY/OOvRDR3Xs5K1pODxvM2DWYgFdrOGtS/38soZfnIRsawhC1c9wDCG2+0Gg+f+LPyqxvajBoBX+lNOlhmzOiAyq8ZkXAU8XYRMa4MBrrUc9zpLksBxWUZf9RF3Ogs8hg/HbVLr+dpwzI29S8o8BCDPIy4WGTuD6ao+tEuqIqSzXeJKyCchnf2a/NSSbjqCrsXEluZy9drkImVZRNz57QXBX3wb7j8j//4JJoSmgORaiFs0RO/u0XxyzPnPLYtFzHiZcl6kPJil7KUVNzozzvKMcRVyWQZkgWc/yxlVERdlyIulJbZwu12zHpe8P26xFjnWk4pRGbKZVKRf7inXBhOytGI+j9nYneMduMYQtRyzs5ijiy4vv3XOo4+HvJi1aYc1F2VM5Qw32gtO85QHs4TNZDX+7bDhWmvB1mDG6bjNe2dDAuOJrKdyhtqv7sF5aSid4Z1Bwb3+hM9GPdbiim5c8f5lj8bDXlrRChveuHbCxWWbw3kbgOeL1br75tqMl/fOCELH0UmPfntJWYbEcc1gLyfesNSXjqYAVxkmFymTRUoWVVwuMza7c4LAYa3n6KJLNy0IQ8d0mbCzMSHt1URDaOaQXwacnXVYX5tjA8fJSY+n0w6Vs6wlBWtZTq+TcznNOJy1GVXRl3t7xX5vSppWdDcL7n+2Qd4EdOKK7fUpF5dtkqgmTSs+O1rnoozoRQ3rSc70yx5ztzOn8YZH495Xvcd5kXBWhuylJe/eOqS1UWOT1dqbf+748Itt9ntTNvZnJHsWX3ouP4+oqoD+1pKmsBwc9pmXEbuDKf2NnLowjC9bbN2ekX1vm+pXJ9QjT3IjwvRTlr+YMj+P6d8piV8b0hzNePLHKYPBkvZeTTWBMIUPf7VFO67Y3R4TZo5ffrJL3gTcWxsxzRNaccnzSZfSWfImAGC/vfiql3kw6uOAQVSRBA3XhhMOR12mVfTfOMu1o5o3XjmmKS0HBz2KKmRvY0JdWz4/Wee0iNnLcjZbC3b2JpTLgEeHq5q2vjbn8eGQG9sjijykv7XEBvDw/jqNM2z2ZyRpzcVlm+3dKa6GyTjDNYYn4z6w6ku+/rVDmgJOnndpt0penPcAWGstieOaNKvJlyHjecbRvIXHsJUt2RzMcM4wmmU4b3jvdMhuWnG3P2FeRVwWCbM6YFwFbCcVb+2eAhAnNS9O+qx1lnQHObNxwvm0RRQ4eq0c7w0H4y7/+GSchTW9tGBjd04+C/HO8Oy0z+EyY1KFvN6fcH1nRDqsefjZOtMyohuv6nUnKRgvU947H1A5uN5avf7qYExgHfMy4r88WKMber65NuXG+pjhtRzXwMnjDmUdMili8iYgDRoab+glJcsqZFqtakhsHadFzFpcsZ7mBNazvT6lyEMWeUzZBMRBw+GsTd4EWOMZxCX7axNORh1+dtEnNHCznZMGNZWzXJQx4yqgdIY3+zMC4xlmOSfzFnkT4DGExtEKa4ZZTuUskyJhWYdsZEsAzpYZsW3YH0wJg4ZlHuO8IQ4bur2c0SjjaNahHVZc3xmxmMes7S1IX0nBGsY/LnGNoaktWbeiXAaMRi32700Iuob8EGzkOX7WJUsr+turcfO1IbtuaOYOX8LRFx2iqKG/taSchUwnKa1WycFZj931Cb39kqP7HdrtkrWvNVy8H/DoZMjDaYujIqQbOjaTmo2kZFqFBF/uiQ/nKb2woXSW09Ly+dgTWcNWZjhcODqR4Y2+oxU40sDxbBExrw2Fg+stx0Zcs5XlzKuQ9y5afHttyc3ehJN5i+6XecS0igiMJw0b9tYmfHy4qn1rScGjWYvKG97oTymagGeLjMoZXutPWWstOZm3OVmm5M5ypzOjcpb9wZTpMlmt/bTk87MhadDQCv9JD7zZWRBFNXHSsPZNw+yjml/c36UblVx8uaa+tXdCHDck7Zr5OKa/m7O8CPHeUJUBHx1tMK5We/7tzpxRmWDwjKuQgzxi2Rj20oZ31i/J65CDRUYnbNhtz1lWIQeLFs+Wq1BgM6mJjCcNGiLr2evMOJh1eDRPcR76UcOoCng8DxjGns2koRM6DpYhxsDNVknpVmfPwHju9ads9OcslxEPLgcc5zHXWgWv7Z7SGpZcHLW/OqflzjKuAu60l7x+7ZT+3ZqzTxKqOmD/Ozlu4QjWY9y4ojxzTI8T+tcKgrYBD6efJJRlSH+4ZPC9FmajC/McwgC/KDFpiF+uaoLpZxAEjA8uGf6b/yfG4zG9Xo//PvQEn4iIiIiIiIiIyBWmgE9EREREREREROQKU8A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4733f9aLJpMJ/X6f0U//Ftnf/inLA0Pvez3qxxOqC0e8E1AcNKS3IoqnFedPW5xPWxwsWmxnSzpxxfbOhA8ebvN8kfJaf8qNvUsAgshzfNhlOFhwetHh9quXxDdiqqOSi4cpn5+s83SRsJ1UdKOKizImbyzdsOHuYEwUNRyOOxRNwJ31EVHUUNeW6TLhbJExr0NqbwiNp/aGxhv2siWjMqbxhp1syc8u+nwysWwm/+Q7LxrDk1nDzU7ATuoYVYZHU89JXtENQ47LnDEzMp+wNAVLs6A0SxoqGl9x073MO4Mug9jw/nlJHFiGScCj2ZKZz8mImZg5CzOjoeLcPaFqZhhjsSYith0ulg/oJDsU9ZTp4j699iuENma8eMh2913adp3Cz5hWB3SjPRLTwePYcLtEPsJiKKmJCYkIqahJTczdTsZGajgvPJdFw0u9kNh68sZgDTQeGu9Z1BBZmNewkxl2Usd6XDOvA05Ly512RWodi8byUnfGqEz4+0ctQrP6nFvtht20ZD0pmFYRzxYpDvjWxiWXeYI1cJLH/PA8phOu3n9SBEQGssDz2cQwKj13uoa12JM7QzvwjCpDGkBgPJelYT32tALPZlKxlhQcLDNeHYx5Nu2w35mz0Z+z8W6D7SfMfzlncprivQEga1XUlSWMHMZ6xpcZe2/NCIYR9/+gjfeGna0JUep4/qzPztaEMHMcP+vRaRcY4xlPM7w3bO9M8A6ilmN+EVPXlt5mzvxiNbFavRIbeaI+lCMwBoIELp6lGAPWetJ2RdRx4CB7q43Z6lL9/BjbDZh96iiXIa1hyZ+8f4O/f5Rwlje0QstbQ8NuWlM72M1KAM6KiNMiZFIZcmdwHkalZz0Ba+BOuwHg4TxgGHvutgt+/a1nFNOQ+TxhNE/5Lw/WOFxAFsK31iqGcc2vxhmTynCeexoPlfMME8Nl4dlILZup54sp9CLDnU7DorGUDjZjx15WkDcB0zogDRyXZUA/ami+XJtp4NhMCgLjmdcha0nBuIyZ1yFnZcgnE0tsDYPYs5OsrmuHDfM64NnSMqngsvDUDrYyQys01A4GsWdUGtLAsxZ7AgMvd5fc7I8xq6nA33m8yyByvLM2YqM359lFn88mHWoPuTNMqtVcKx0cLC2D2LOdOCLria0jsZ6H85jKg2G1bhILtf/Ha8oQWc9m4tlMarphTRo0OG84L2MMnryxnJcBm0nDIKo5LiJutArSoOb9UZd24ADoRg2B8ey1lkzKmFuDMXVjGecJgfGc5imfTDPyBgIDD6awnhh6keeyBOehF8FZAbPK048Ny3q17s/zhk4U8MbQsJ/WRNbzxSwitFA7uNGqqbzhT08sHthIDY2H89zzYpnzWj9jEBtOc8+tDjyewW62mnOxXY1FYiENPOPKEFloBZ7AeD4ZW2q/mjtPZg2N9wyTgEFsKJ2ncnC34zEGPh4Z8sYTB4Z55QiMoRcbXu15Km/YSytOi5D3zjyv9C3uy/tQOcPBwnGSl6Q2YCsLOVnWBNbw2iBkEHnOitVc2UhW2+WoNIQWBpFjGDe0gtXa2UxzplXM9d6EJK45HneYVjHb7TllHeC9IYtqGm8IjKeVlpRVQNkELMqIcRlznMdM64DSwU5a0w0b7s8SYgvT2nw15ovG8oNTQxwYIgN54+nFhtgaDhYN82o1N87qJRbDftriaT5laQpeitfZyQI6keF46RgmhsOFYyO17GTwZi9n2VgmVUgrdHxz65QHlwNaYcMwzfnhyRoeuJ6VeOA4j7/aK8e1pfGr+3y6bNhuBbzc9aSB5/E8YD3xnOaGjcQzjFfj9tPzgK0MthLPhyPDtPK83DdY4L3TirfWYjYTx7Re1f5pbcgbKBrD/+jOCQ9GfXJnOc4DzkvLvU5NL6o5LSIWjeHt/pzGWw6WCfe6M25ujZhMU84WGU/mLdLA8epgzM03RsT/879A83//Y578oM3urQlnL9o8H/UIrSM0DmPg2saY4Rs1thux+LTgRx9eoxtV3NockXUrymXAZJLyycUQC7yxdc7mzTknjzo8GfWY1iEAP7lIeb1Xca2V83yR4jxsJBXHeUzlDbfbOZdlSGI9hTNM64D3LwM+nxS8Nkj4l26MOF5mHBcRAKl1tELHTpbzYpFxUQZ0Q0dsHT+7TOhFnnbomdeG0q3WfN7Ag4lnPTXsZ56vDeY8X6QM45qdbMnRMuNX45R5vVonReO53Q3YSh2tYLUePhzZ1VrrVjgP92chjV/t+6/3Ks6KgMmX+/RvbV+wPZzx/ostDvKYxsPNVsFxHnNRBeymNT+/DDEYxqUnDuDrw4ZO6HiyiLgoDEdLx6t9Qz9yFM4QGliPayq32jN2s5yLImFcBXwxX431672KaRWwaAyv9xbkTcC8CViPS87LmM2kYK87o3GWz0d9+lG1qp1FwvNlxG5ac7c7pXaWQZYzXFvQ2mkIhwHNuKE4MwSJJx+HJN2a9FaImzWcfLTqL5ZFxMNxj3EVcn8W0g1hPW64qAKezCALDY33DCIoHOykq3n+cArDxHCr3fCLC8teC46X8GRWspFGDBOzqumTihudiLsdz7OF4fm8oRtZbncMW6kjMp4k8FTO8ME4YFLCa33PzVaFMZ55HXCnM2eY5fT7SxaLmCytMNaTLyNa7ZIobTg66AFwsUx5MG1zWgb0Qse8sTyYrGrq7S4UDXx7bUk7rDkvEma1ZS8reLJI2U1L2mFN3gQAzOuQnWz5VQ0pXUDRWJ4tUozxvNydM0wLAJZVSD/LuVhkBMazqENe2rng/tE6v7hss59VfGPnDNcYGrd6hqHXzZlMUz66GDKtAipvWDQG71c97V5a0Q5rrIHLMmRUhXTDhsR6Hi1ifnfvlMN5myfzlIvKsh43ZIHnpAgIzar33E5qni9X9Saxnu20YS2u+GKW8tnEMExW620jXr1ugNMi4meXAd9dr3l9MOHJrE1oPD+9TAnMaq/+tfUZadAQWcfRMuPRPKEbOrbTklc3L2gay8Gkw4tlBsBelhPbho32gsZZPjgfspWWzKoQa/xXe89aUnCwaK3GsLGkwWqOlM7igGkV8GIZkAarfe56K2dURfz0IqZoPP0YNhPPIGq+um+dcNX/fzYNOclXPcZ+5riWlQzikiRoKJqAPz7t0gpgM2m42V6y05kxK2IC65mVEe7L/u/GcMIPXmwxqgI2k9Wedy0ruD0Yczxr88mkA0BkPNdbOXc3LjkcdTlaZmxlOY0z/PFpl3m9Oq/sZTVvDEd8Ourz8STmpU7NRRnwbGEJDOxljoOl5dNRBcD1Tsj1FrzZX7Ke5BwsWrTChssy5LSIOC8Nr3ZLvrFzRhg0vH+4xZ+epbzSbb7qyY7z1fvOclhLoPaGe50agEfzgE9Hjk5s2UoNsfVcyxwOeLoIqN2qT1qLV+ecee3ZzaBs4Ivpqs++21nV4Mqv5nHeWE7LkH642gvGlaUdOH41Dmk8hMaQBHC3XePgq73lWlZgDTxdJHw4DjhZOrYyy3fXK/pRzawOeL6M6IaOx/OAbgTfWZuuMoFqdc+SwHFRRkwqy3ZaMYwrKmdZ1AHWeJw3WON5sYwZVZbzYlW70sBjDbTDVU/RCRs+nqzmc+Fg+8u9P3eGyq2eTNpIVjXns/Gq3uylDR+MAwyG6y3Hs4XllW6DA+a1YT9bnVeezFNqD4/nATfbDTtphfeGzTQnDRqmVcSiDjnKYz6dWtaTVX/cjzzmyzneDRtmteVaK2eYFvzyfMDDecBrvZpZbXm2sOxnjk7oeDAL+f7JkjvdjFsdSK2nFzmywBMax8N5zKQy/Is3z3g67fD7xwn9GL42KKmcoXKG0lkOcsta7HmrP2NSRXw+S+mGDsuq/vzj+fZssfo8x6p+LBvDx5cVsbUYA63QkASG/Rb8+saML2YZH44DssDQDj3Xsobny1VdTiyMqlVe8u4wZ5iUnOYJlTOcFhGtwNEOG2535lwUCedlTO1g0Vgi6+mGDbtZjvOGF8uMcWWJDFxUlmm1qr2xhY3YsZOW5M5SuVV9+vHFqjd4red4qbPar0dVhPNwlIcsmtW1k2p1FgjMai4NYk9qPeelIbaQBjCp4Jtf/v0AeR2QNwGLxvJsufp3NuPV+fEgt6QBVG712Tup40675HpnzkWe8Nm0xbIx3O0UfPPaMbP56jw/K+Kv6sNFGTGuAl7qLNhoLYmso9fNMdaTtGps5PEeXGWZjWLKMmRjd07rzYTzLyZs/zv/MePxmF6vx38feoJPRERERERERETkClPAJyIiIiIiIiIicoUp4BMREREREREREbnCFPCJiIiIiIiIiIhcYQr4RERERERERERErjAFfCIiIiIiIiIiIleYAj4REREREREREZErTAGfiIiIiIiIiIjIFaaAT0RERERERERE5ApTwCciIiIiIiIiInKFKeATERERERERERG5whTwiYiIiIiIiIiIXGEK+ERERERERERERK4wBXwiIiIiIiIiIiJXmAI+ERERERERERGRK0wBn4iIiIiIiIiIyBWmgE9EREREREREROQKU8AnIiIiIiIiIiJyhSngExERERERERERucIU8ImIiIiIiIiIiFxhCvhERERERERERESuMAV8IiIiIiIiIiIiV5jx3vs/60WTyYR+v8+/uvNv0Y0yGg+N8/xJ/ikNFe+Y14ms4S/vw0/PA/5w9pChWyMg4FbWoRcbSgcny4pP3WM6vs/MjNlxu2zHGWdVwZE54aD+gFvBu3R9ly/sB4QkvOxfZ+IXPDMfM6kOmcw/45W1f4HYZ7wWXONaO+Ro2XBS5LzSa9OLDNdbjsbDD08daWDZa1lCC53Qs5fWJIFnXAUcLC07qaMXOU6KgLWoYTcr+a8OW3x4mWONYT2JSAPDZmrpRp5W4Hk0M9QeLgtHZA2dyPDO0NENG0ZVQGw9kfF8PInYTD2twBEY+HRiOcs9bw4N7cDzycRQNtCL4fnMUTqHMYZ5XdMKApLA8mubhs2k5qNJzCejmt1WwEYCN1sNaeDYy3LeH3VoPKSBp3KGX9sYcev6BQeHfU4XGSdFwiCqWDQBx3nEjVbBMCmpnSUwjv3BlLq2ZFlFGDV4bzDG4xrLk5MBL10/o6ktNvDE7YZ4y1AcwnwUM1/EDAZL6sqSdSuODnr86nzIvA54czBhkOUsq4i7r12QvNzC1w4TB5jNDn68pHowoZlDObH0vtfFhBa/rCAKMK2YxZ+ecvasDUB/uMQ1hoPjPk+nHQ7ziGVjOMot11uON/tzbm9c8vS8jzEQWUcvKaicpXGWs2XG80VCZD39qKYb1eRNwEUZ0Q1ram94f5SQN4bae17tOnJn+GJmWI9Xa6ET+a9S8rW4wZrVz8+XIe3As5tWtMOam/0JzyddunHFLy56WAO7aUntDddaCz4c9Xi2DPjwsqF2niSwX82l9QT+8GTKF/YD9v09XknX+fqapR06uqHjIA/5Oy/GtEzMbpayrB177YD1BGILD6YwrxyD2FI6z+N5zpE5JfEpj/0v+Z9u/C7bqftqvlgDT+aWdujZSDzT2vBiAQfzmthaXh1Y+pFnL6uZ1ZZJtRqBH546LsuS1/oZxoA18HTWEFvDu+uW662K660FjTc8mLY5LQPmNWQBeKAdeE4Kyy/OC47dmCPziOvuZf7qzoD9rOH+LORg4TjNK3LXMPM5v72xxk7m+HyyGvgkgMQavr1W8HQZ8fnE8GCSsxbHDBNLZGE7g7XYsR7XXJQhtTfkjWE9bnhnfcSN65fYyPP00ZD9/TGdN0LsnQ3c43OKRwWnT9p0eznjy4zPLobU3jCtAjqhYydbstFeUDUBj8Y9RlXInc6cNGyIg4Z+d0lvtyDsGf7uP7jJuAqwBjqhoxvWpIHjtIhJreOyCqic4Z3hhH5aMCkS7k86tMOGW90Zl3nCbmdOp13w+HTAWZEwjCuch9vrI6z1tPsl2TVPsJ6s1pLz+HmFyUJsP6X8ZMTkaURTW1q9EhOutoOwBc0SmtKSbjsmjyNm04Td12bEt1pMf5YzvUwIQ8fRRZf9rTFZvyIaruZ/M4dmafjlZzs8X6S0QsfzZUTpVvfJAqPKsJU4dtKKTtjwdJFwlFs2Es/NVkFsHdM6pHSWwzxkWq3u71u9nO+8/ALXGFxjaG/WlFNL3HcszwIevVjDeUPjDZ244vq1EctpRHtQUuWWqghoDUuawuIaQzpsiDYsi8dfruk3QnzRYHc6mFeuQVFCVeGfnuNOF9hhSnO85Pj9hKIMmRUxyzokMJ6v/5VLJh84jk+7tJKKs2kL5w1p2LDWnXM5a3F/3OVOd7ZaZ7M237x2THezIH0tw75xDZYF+T94Chai3Qi7nuFOFzz/fkqnm9PerCnGlp8/2CUwnkkVMYhLXtk9xzlD1q2Yj2N6mznlPKD3GgTvXofdLfwPP6b4eEa0H0HtMN0Yu92FwLL4wyOyr/cwt7eZ/QcPyGchR2c9pmXEB+MOB0vLw0nDVmYZlZ44MIyLhk/rQzb8GhbDJVOuBUMmdcnITHk53mRZr/bdH9Y/42T5CXeyP88Nv8dLvZRvDB2LxvB4buhFq/H3wGm++rkXrepRN/KMS8Ono4rGe3pxwGle8mo/ZS2B54tVjZtUNQ/9AZlvsWsHXDQLFmbB0szxON6wd+nFAXFgiC08npb8sPl9doLX6LguCTHvDLo8nJQc+RFbps9jXnDUfELZzHkr/Iu0TMJGlABwXC7ZiFIuqoIaRz9IWE8ivl98yln1gN+IfpdX+jHdCN7ql3w8ifk/n37IqH7GDfs1Up/xVnfIrTb89KxmuxVyvQX/9dGU7653eXdYcVyE/N5BRS8K2WlZGgfTyuOBV/uGDy89uy3LvPZcFo5r7YDjpeOvX6uwwEmxqnHjyqzqX9IwiGruzxJqv6qFL3UWXJSrTe1ef8LpIuPFMiWynj89DfmvZh8S+YQz94jEdviO/TYbWch78+cULLlnbrLbigkMvLvmsMAHY8sno5x/5lrCTloBkDerveJaK2eQlPzwdMiLpeWf3huT2IZpFfF8kfJwHnKSwyA27GeOrw8n7PRn1LXFecOTcY9xFTKtA/787gkbu3PiDc/kcUTWryimIZNxytatGeXEkgwcyY2I+rQieqVP/cWE+TODayyTcbqqa6/2aJ7NCPbbuPMlbtHQTD2ugMVlRGenIv1nX4Z+F5zDb6xDXWN+9jH+dIbZ7sJaD56ewq0t/O0bUNf4u3exP/kZ+f/tl5w/zTgcdZlUMW/tn+CcYTzNSKKao2mbn1122Ygb7vVmRNbxYt7ioox4NA+42Wr49tY5izLis0mXzaRkq7WkbAIui4RH84TNpOZef8KkiPlo3OFuJ+fVnTOaxjDYywmSVfFt5nDytEMc17R7Ja1rnmAzwV2WhN+7C3GI/+ApzfGS/IUn6nlMDOFeBmXD4tOKKrfMpwkfnazTDmv2ujOeT7rsduZsbk757OkmN9bHBIGjf70k3I4I7qwx+71jwhYYC8tTS10FrH8vxvz5t+DgBJYF3LsB0zn1732ECQ04T33ZYCzE392DvQ2YzuH5OcUHI4JhgG2HnP/Ik3YqOt/t4C5z8ocV8boh2IiZfVBRF5bpJGXn1dU+5ssGN67AwsWHIXkRkcQ1x5cdzvOUozzh/VHAd9dLIusZlSHtsOGiDHmxtJRuNT9/Y+vyq/r+eNrBAje6Mzb6c16c99gdTrHW098riO+k+KJh/L6ne7shvNPDz0tMHOAuc3zpcEtHuJXgphV2mGDfuo6/dxvzq0+hrMF5uLUL5yPK3/sCAFeCTcFmFtsO8Y3HjevVujuCdAeWh4bWDWjmjuStIe5kxvJBxbPHAwD29ia0bkD4+gYEluIHR0wPVnM/ebOHn5VUT3MuHqcMb+Skv7bF4o9OSO8l2M025QcX2LYl/Iuvw5NjZr9/RjTwRNdS7LUBzAtm37/k8/ubZFHNztaE7l2PSS3jD6B7qyH62ib15+dQe0xsePFeysb1OcuLkNOLDtubU7K1hvFBwsWkBcCyCllvLynrgMNZm8fzjNf7U25ujfj4YJPAON66c0yxCJnNEx6O+ry2dc5kkZLXIWVjOc1TulHNh+OMyhu+vTbj3s457fWSoydd3j9bZ1wF3GgVvPvSAZ1XV7Xso3/Y55cXA94cTHj11VPiLYsrHL/44TbPFxn9qOal4YhWq6Sqgq/OU5+crPPTy4zXeyV/6deecP4441dHm5wWEe+sjYjDhmvXx6Q3LW7aMH4cM50lHM/a3NoYcT5ps6hDhmnO3b+UY7c7kESUPz5i9CimNSxpvb6aayay0Djq0wpfg68hfimDosZutHHjHLvbg8DSfHbK0U9iHpyt8fV7h2S7nuLM88WDDV55+4zkrT7+comvHHaY4i5zlo9qWm+uPq8+rajGEGQQ70e43K3m9Nzj3aqnKR5X1LllcpEymmcE1hFax3CwwDWGx6dDZlVEbBvubFwyWaR8Me4BkAWO54uEdzcuGbSX/P6TPQAC47nTWdCOKtY6Sw7GXSZlROMN++0FF3nCpIpIg4abvSmHs/ZXvdPdzUsAjkZdbu+f033dYtoR9fMlthtQHjS4BqIONAXYCHBg4lUdKy8M5SIA4MnRkGUd0olKzvOUNGiwxnN765K0U/PiRZ9RnrBsQl7euKC/vqRYhDw7GbC/PqauLZNFyieXA54sIu51Ct7cuODxqM+sDoiM57NZyryGzcTxjbUJ9146JerBxcOU+ydrNN5wd33EzqtzbDfgV3+wxu5wivdwOu4QWM9Lb54T7UaM3/c8OxoQhw3zMmJRhwySgsB6jher/WcnzbnWmwJwscgYlQlnRcSr/QkbvTl1E/Bi1CUNGxpnuL4xprdbkL7WxmQRhJbm6ZiL9wO6eyVh32K7IfkXJYvLiNZ6RTQwVBd+tX6WDleCKyDsgkkMzdizOAupyoD+tQJXrca+GFlau45wL4XaMf5lQ10G2MBxct4lCWvSpGLztWJ1/qkhXA9xi4bozU2mf/+Uh4/XyaKaUZEQGsfOYEoYOurasnYzpxyv1vrBQY+T+armrKUFr//uhNnHDZOLlCSpmc9jZkXCyTIDYBAX7A6nFEVIllW0eiU28kRDqKer7wYwebwag9bv7DE5GzP41/9dxuMxvV7v/0sC9/87PcEnIiIiIiIiIiJyhSngExERERERERERucIU8ImIiIiIiIiIiFxhCvhERERERERERESuMAV8IiIiIiIiIiIiV5gCPhERERERERERkStMAZ+IiIiIiIiIiMgVpoBPRERERERERETkClPAJyIiIiIiIiIicoUp4BMREREREREREbnCFPCJiIiIiIiIiIhcYQr4RERERERERERErjAFfCIiIiIiIiIiIleYAj4REREREREREZErTAGfiIiIiIiIiIjIFaaAT0RERERERERE5ApTwCciIiIiIiIiInKFKeATERERERERERG5whTwiYiIiIiIiIiIXGEK+ERERERERERERK4wBXwiIiIiIiIiIiJXmAI+ERERERERERGRK8x47/2f9aLJZEK/3+fjv/KvsdU39F5xhN+9BVVN9d4zwn/zr4G1NP/7v0uwneHzmuqgILqWYl/dgfMpPq8xvRT3+IKnf5SwrCKWVcjzRYu7vSlZVPF80uXTaYtpbXg8g3YIv7uzYFyFzOuAv/X4lE+L3+de+pscuk85nryHIcDYmMBmNG5JYNvsd77Jv7HzLv/Pg3N+NPk/8tu9/wV32m1Ca8hrzx8U73GRf0FZT3it81f5nd4N/vnrMwLj6CUl/+h4nf/yeUUaWP6k+iMuFve52/kLvGxuc7cb44DGwe/P7jPyB9z1X+NvXuszqgynOXQjwzD2/J2DEQ/Mz9kxL1Ow5NI/402+y9eHLf7j0Y8ZlU/5XvzXAfjEfI4l4Kx6wGT5lPX2K/y19u8QWMP354/JzYz7F/8Z1kRs9L6B8xXT/IBuusct+y6Pmp9Q1BM20nt8036Da52QX4zGfG5+RtnM2Q3f4EX1S2b5IdbGfL31N1iaJZGP2TFDUhvwvLnkxDynRZ/f7NyhG63u//OZ45PyiJZvsRm2eXMYM68949Lzy8UxHd/G49hPOtzphjyZNVyWFY95wYV/BsCr/l3+pRtt9rKSg2XMpDYcLsAYyBtohbCfwavdnAfzhK8PZnztrSNefNHn0bjH61vnXPsbMd6tpq/52h347CnH/9mMP3y0R+UN+1nJuAr5o+OIn08u+cvbQ353Z8yDaZt/eBTw7x//7zDG8rvdf4OvrWWsJ56fnTWcVQWVb+gHCW8OE/7C1pzIOj6etLkoDS8W0I1gP/P8jbsv2Hor55/7d67x7c2M13sVsXU4D4n1nJUhkfHc7iw4zlMGUcVPL9u81i04LSJe6c34xvdOaKaesG9xS8fD9wf8veeb9EJPJ3R8c/OcO785p3he88GH29zdvWD4lmP5yHF+1ObxqM8/OGrzDy5eUJqSP9e6ye2OIQ7gpXbJuAq4qAJeahfMm4BJZfmN7XMccDDr8O03ntP+Tp/Z9yf85LN9KmfYTHNeffWUpw8HPJ92OC1iPpuG/ORsgQNe7mb85d2CD8YJB0sYl46y8UzrmlYQcFbl3Gq1mdeOH9e/5B3zNp0o4KjI2U8z3l4zfDGFP5h9hsESsJpciU9p+4zClJyY51gT8Kp/ha+tpTydNXx7w3BaWE5yz9+b/4C/2f9zNB6eTCsA1tMQA7zcNzybw/vjMftJh400IAlgVHj+o/F/wmT+GWmyx3fTv8lu3OKiKvlp8w+xJuQd+5ucmDP+hc0b/Mt3jjiadcibgMNlzHkZEBjPP3vngOHOgu//6joA92cJ75160tCwkRrKBs4LRy+y/PZ2yZ3ujFkV82Secb215PXrp/zgi33SoOFX44z3LxzWQGwNkTX8+mbDcRHweAYfjmfcbbe52TG0QoiM5/7UEFnYSuGbwwW/GLXYS2u20orAeN599YCff7rLa3tnrP9GAEWNdxBstfFVA4HF7A5w330X+8HHuB9/gf3uS9BuwSKH+y/wRU31cMby2PLw2Tov5i1eGozpt3M+Od7gZm+CMZ73z9bZy5b0kpJ+e4lzlu03lgRrEQf/KORo3GGjvaDXz2lqS9arGJ+lVFXA5rUZ+STk/KJD5Sw7GxOC0NG+7qkuPcm1gD/8e7v86VmLf+7aBRu9OefTFrdvXnD/0QahdbTjik8v/9/s+kespll+5/l9zzmPe/31N3xERmZkljesYrHINiSbjW5qWsJ0y4wWggDNDDAbQYC0kDBrbQZaaCGNZiFBArTTtAQ0Bt3CTIPdPTRtWCwWWSyfNjIy7I3r3vvax55ztHiCWaMlwdUFfh8gceOaxx3zP+f55buDj4aDvOH3TiY8Xnr2Csvfv1Hzt7/+lPnJkFWZc7IZcnO8YTKoGU1qLi9GnKzHvH10yWivZvgohdQRFg3Pvz9k02Rs2pR5nbH1jh/OM7ZdZJZB6eHjRcevHib89tGCZ9shv/trT4gd/PQXx3zvfMqTDfxHb19yvLfis9Md/t35jDbCRQ0XVcRZw68feP7ewxcs1wV7uxt+9PQG/5+nBSFCBG4NLTtZZNP1a+CtouOfPje8qNd8ZTqj7CKFM/zWccerKuHuoOHWsCIxgVlRc+udJfn9jOZpg8kg/w9/ner/+sf8V//2LX7z/isAbvx7GXFeYv4nvwlpijm/gE9fcP5fnjK912IHFiwkf/sduH2D7f/pj+i2FpcF5idDLtcDvvQ35yT/s78JHz7hw/98yfP1mK/cOmXnrYaT90dcrIcM0pbOO77421e4/+F34ZNnMMgJf+dvw2KB/eGPIU3hdE77g1ek374J1hCeXBBrT/ui5ckHO9y5u2D0jQH+ouLpn4y496sbvv/7x7yucvayllWbcNkk/KNvPmb4XsKH/2rMyWbIe0cXLLcF99+9Ir+f8ewPMrZNSp507OyUPH65x+P1iAfjLX9+OeGPzyL/q/dWvK4K/uIq50YR+L88e85F/IzvuO/yYJxyZwQvtnBaBgpnmGaGsoNpBveGkVka+KfP4T9+u+H+dMWz1YSfLgYMXORrOytelQWPZisAZsOK6V7F7/30Pqe1YzcN/N23n/PBq318tPzqV18w/IcPwRrW//gx2Ei2A+vnCX/08W1+vMhxJuKj4ZOl5z+433J/vKHqHJsu5eZow7zKOa9zKm/Zest70w1feueU0bdHkDpMYglnG9Y/6/hnP3rAk63jrIIH437spTbyvYuUf3z1Pb4Sv0FqLVXw/E/v56w6y0/nkR9uX/M0/pjCTvm2/RbP/ZxX5mP+R9Pf4H98d82dnSU3v7rl7Oc5H5zu8/unI76zV9NFeFZmvDeu8NFwY1hysh3wvMx4b7Ll35yPeLaJfHUXvjLd8s9PRpxXkb9/s+NLuwseLyd8tM5ZtfCdvYpv3nlNMe4IHXzw9JAfXE64O2x5tk35/nlk3Xp284RfP4x8uLJUHRwN4OHI82C05Y8vJmy6/vtJ6vnawQX3/r7HTnKaD67oVnD22RiAs/WQL3/1lH/1/ft8/zLHGngw8vzG0QU/n8/4/mXGt3ZbUhv5bJvxjx6+YDBs+MGTm3y4LpgkgYvGMkki3z2Y82IzYustT7Yp/+TlBV8e7fF/+K1Pef/pIcs25Zt3XvP8fMaPr6Y0wWCA3cyT2cBhXnPVZBwWFakNHEw3bKuMeVWwblNOq5S/uEpoAlxUgf/1F5c8enjO6csxD367ortoIUDs4Hvfv03tLS+rjMvG8t6kpvKWszqhjYZXJbw9DvhoCBHOaoMz8HgVmWaGgxy+vlOzah1VsFw2lpdbeLruuDVKuDeCf//ea45vrzAuElrDxesRh3fWbOcZf/TpLY6LmndvXPCLV4ec1RmHecMkbdgbloRoeLkac1b3Y7+wgTYaxonnB/MhFzXs5/CDc8/AWf7eTc93b5xRtimPlxOg/6TDt++dsPvFjm4RWDzPAfiLF0fcn664c/+KV09nzKuCp5shh3nDo8MLdm5VtGvL+emYP3x1yF7WUXnLV/cWTAY1PzvdZ5K2tMHyo8WQkYs821oerzqumpb9PON/+d6aqzrDmkjhPJkL/MnFlFkSWHWGw9xTuMAXdha8fzXj351nPJoEHo1L/t3FiD8/7/jSbr9/2ssii5bP+2Ivjwxd5EbR8m/PMz5ZtvzdmwmTJPBoumGUtvzr13v8YmE4rTy/ceQYusAsDdwaVCQ28NFyxDuTDV94cMbp6wmjQY1zkctlX8+///qQbx+dc+crKy4+Lvje8xv81rvPmP1KQndSU762bJYZSRI4nU9wNjAqGk6XI344n3LRGDad4dU28HBi+N2bV2y7hEWb8v4q5+uzkvvTFX/w6pBP1ob3rxqcMTycptwcwFVjqEPkrIy8qip8DAxtyu/cyvj27opp3vCHr/f4t68DP+oeMwt7fBD+Nf+bm/+QV1t4vmn4d/5fcOTe5ZG5TxU894YFt0eWZROpPHy6Lmlj4EuzEfM6kFrDezPDJIn8P5+f8dPqv2GveMgX4q/wYDRk0wY2nWcRSjampDJbJmHGDTdllDg+q5dYDI/tz4jR87vDv8ll3fFJeMVZ/JRF/ZSHxd/itycPSC1sOnhnAh8tI/9k9c/5m8nf5dGs7/Oyg3/vVkWIhmdlxlltAJgkULjIyAUmqedbN0/ZVhnPV2Neljm3BjX7RcX7iylbb/n67pIY4fl2yLs7C/70bI8YDVUw/Hhu+NFqzn/y1pTfvPOanf2S0MHJ6RQL/MXFLr/z6BmLxYBB0XK5GuKD4bwaMG8Svnv7NafLMSfbAX/ra0/Jjw3168h2nnGxGJHYwLBo2DkuyfYN2xeGZy92OdkO+PWvPufPfnaLZ9sCZyLLztEGOMw970zWvCoHWODxJuM/+OJTdh61uOOC8mclTx7vsTMqOXy35JO/2OXpasx5nVK4QG4jw8TzfJszTTt+ssj4/dMVv7IzYS/v3/H+4FXLOHW8NXH8/tkci2FoMp6ZV1zGZzjT98HD8GVGJmecJNQhsJ+nHA0Mp2VkvzB8suzfT/72cYozkScbw28d1RwXFU82I96dLim7hNs7K37vs5s83fbP+DvHW777tecMv7tLOF2z/LGnrRMO/l5B8/6Sqyc5xajl6mLI/q011TLlxekMHw3DrCVznmfLKdvOsZfXbLuE/+r5EB/7/cl5FVk2nofThNuDyFVr+MF5w06WkFpD7SPzpqWOnolLuei2/Mb+Dpd1YJoZ7gz7TOAw69h6i4+GF6Xl0bjDmcjWWyLwpemGNlgmWctHyzGTxPNgumJvusWYyJ89u8HzMuNm0fJbX/+M0XemxG3L9qcl//j7b3PZWF5s4d+/veVLN8/Jig7fWX7+/JBNl5Dafv2pgyVEWHWOL07XPF6PuDOsuDFe82QxY9Em7Lypx8Ok4+uPTviT929zXvf9OEs937p7wuVyyK1bSya/OqB9umH+cc58NaDpHGWX8Oj2Bet1zs5+ycnLKd873ceZyP1Rybe+8YryImE+HzKdVLSt5Qcvj7kxqPjiw1OWlwUA2yrjzqMF2a2EsPIsP3UU046PP8355r/8f7BYLJhOp3/VeO7/jz7BJyIiIiIiIiIico0p4BMREREREREREbnGFPCJiIiIiIiIiIhcYwr4RERERERERERErjEFfCIiIiIiIiIiIteYAj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vMxBjjX/Wg5XLJbDbjZ7/7v6Cqdtkfb7lYD5nmNYOiIQRL0zoALrcDMue5ub/C2Ii1kWzosWlkc5FRjFvyo0h9avj0sz2+d75LG8AY6ILBmf72fjyH59uKkUvZyR2bNvB+94on7fdp/IZBusd88zHeLzEmYZDfYpgdADB1t/i15GtkzvB71R9Q+yXvur/BgZmSWctFt+XMnrLmgilHfDW5z+/cNAxc5PHGcVrCqo1EItPUclBAGwyvywDAbm4A8BGmKcxSqDzUAdYdbFpoQmTTBvYKx+ttx2VXsTUl4zjkMCswBpwxpNZgDXywWbC2a4ZhRG1qbts9bgxSdnPDeRVZtYFN1/HuNKcNME4NqYVNF1k2kYPC8qt7NVdtwidrx8BFUgulNyQmcnfo2XSWURJIDBzmDcPEs24TDooKZyKLJuOySQE4LmomWctn6xHLNqEOhvvDilnWAJC5wFWdsekSUhvJrMcauLe7YLpXUa5SXs/HDNKOnWlJXSfkecfOey3dVWR1khGjYXJcU80TsnFHs04YHnVUF5YYDTEYXp9PqLqEIum4cbTEush2lbEtM3ywFHnLwe0NMYDLIX93iNkd0P78EneYYxJL/eEWOwQ3Syg/7UjH0FwZ1lc5l6she5Mtu/cqVi8zyiplOGwYHbZ0G0O2E/ElfPTBAT4abuys2LlVsT7N2P92xL29j//kgvppy+p1jveGvOgAqKsE5yJ1k9B1ls47sqRjtlsSvGG1LKi6hJfrMc5Ebo3XzCYlTZNQ1inbJuXZZsRO1vBgb8Fw1FDMOl49mfLpYsrrKuOkdjwYtlTe8njjcAZuFIHURnZTT2oDIRremi3xwbJpU5ZNSuE8H6yGrLo+8x+5SOECV62j8jBLI3uZ5yiv+dKdM56d7vBkPSJEWLSOt0YVD3cXzHa3LBcDTpZjbu8sGc9q2trxyas9jIFpXjMbVRx8sSZ9d4fmZ3Oaq76ubC5zAPa/3GIKi0kMzYuW6CE9cjQnvi9aFtIDS3seyN/KCasWO3TYgxHc2oOrNVQtJJY4L4khYoYpZjaALvS/O57BqoT7N+D86pfFbTaC8Yj4J+9jHt0kfuGd/povXsFiRfzgFX5ek/zWu4Tf+C5Yizk/w/z8Q+JHLzGpg+9+hegc5tVr2JnBag2TMeErX8ZcXmB+8REMC+LBHma+IN44xnz2jPgXn2AGKXztHViuYDohTsaY03PIM+K9O1DVmPOL/l6LHJq2//dqDbszeHkKp1f9OX76Cdza73+/2FD9y6csX2QU445sFmgWlmQYGPzKDPPgCAY5nFzCYks43xCbQNgG/CaS7DuSd/bgaKc/X5YQb9+E2ZSYZpi2gfkV8e5d7OPHsNpAWRF++ISwaHC3x337bxti3YGzUHeYO7sQIvHlFebGDBILtw6hrIg/ewapwxQJWAt5CrtjyDO4XBI+PsUeT4i/+mWM9/DyNcwm8PIMNhVxVWHuHxJ+7VuYssS8eIn/Fz/G7g8wbx1D54mfnRHmFXHrcccDzCTHP13g7kzhcMr2n33G+YsRqzKn8Y5nmyEADydrjvdWDKYtNo+sXucsVgMefPMKv4GLp0MeX+wQMTw6vMC5yOVyyAdXU6apZ5y2xAghGu7uLtk53vLysx18NKyajKebIcvWktpfLs97WV9HKm9ZdQ4f4WXZz9f7w8Be1nFaJ9wZNDze5JxUlhBhmERWreHVNnBjaPjNw4o6WP7iKmeaRlYtDBM4reDeMDJNA+8vE+ZNf+3bQ6i8YdlEvrUXuDus+OOLIRG4PQhYIABfmq0pXMdFVXBS5YwSz96b9eEXyxG7mWfdWZ5uHU/XgYeTfq27VQSmaceyTdh6wydrw2erjmnmsAY+3qy5k4+4NbI8Xnb8KL7Pbjjinttj4Rt+xp9S+yXzzS8wJmdv9C7O9OvWF/g1Bibhp+aHxOiZmhu87t7HmgRnUgKBsr2k9Rv2Bu/gTEpuxgA4Ug78DQZkBCJjm3EWVmQk7LgBhXP4ELEGfuB/gjWOQZzyRXeHG8OExPTtsm4jn21LHo2HHA0MhY1UwXCQBy5qw19ctIwSx5d2Lc5Abvv9T+UhRvjCtOF5mbJsDfMGdjM4zAMvS0vh4O6gY9U5fnxlcKbvSx/hoC+n3Bl47o9KMus5KQfUwbD1lvvDihujLc4GPrmaEYHzOmWUeC6ahEVrWXf9fuH5FgoHA2fIHbw16vjZwvErux3vTVf83sku1sD9YUcXIGJ4b7rq29FEVm3KSVWwl7UYIpdNijOR0zolMZGBi4TYj/G3Z0s+XU5YdQkD55mlLXemK9Z1zsl2QIiG40H5Zi44jscbbr63xpdQrxyjOx43ccQAdpYR5nXfEUDsItvnhslXHN1FS2xg/SohG3jaymFsZLvOmB2VjH/7EP9kTvWkwzcWmwaMgeKeI3aRxfuWfOTJjwELL384Iss62s7xajFm2yXcHm/Y31tTVwmzo4rinqN+6WmWlslXHHaU0r0uefnDEaNxzfReS7uArrI0ZcLe1z31S8/mLGPvm4HmZUe6Z0m+egSbmvaDK85+kTNfD7l/f87wvQR/1eH2MwiR+rMGXxqScb9vMQlkB5bYRaLv53f12pJNAumxo5t7ksMUk1pM5jDHEwDaH56yfWFoyoTZw4b03gh/UX2+JscO3ACSXUtzGmiWFptAuUpJM8/oVl+7ulU/pi9PRrSt4/ajJdndlPppiy8NXW1waaRapwx2GlwO5UVCWnjSceT0yYjgDXnen6/tHEcPN4Qa1ucZ44OG4Pu9RAimr7HBkmUdSRpYLQsWZY6PljZYpnnNMG95cjnjRVnwcLyh8gkAg6Tjg+UIgHfGW16UAxITGLrA+6uCJxu4M4TD3DN0gRdlyuvK0ITIKDH86l7FLG35bDPg/VVCGyI+wk7W78kuG4s18HeOr2iDZZh0ZM4zGVVsy4wib6mbBGcjo3HN+XzE+XZAGyyTtH1z/w2jrKHqEmI0TIcVbes4uLkhGUds0bd5qA2nL8eUbcrx/grfWc4XI473+zl6OR8xr3J2i5q93Q1p7okB2jphtc7Js47dmyVu1O+/YoCrJzn5oN9/ZNNAumcw1nDxs5SyTNk/3pCMIqGBdAZuP4UQsUcj/Ms13Zln/rygaRI6bwnRMMj78+0cbyEYgjckw0CoDc3W0TaOukmo6pTJqGKyV3N1NqBpHTEa9vY3pEUgGcbPx+LHH+7TBcusqBkOGiZ7NV1tWC8LxtOKzSrnxdWU2ztL2tYxGPTtfr4asmgybo83HOyvGex3xACvHk95vRlRuI4HN+dMHwX8KuBLePVkyidXMw4HFe8+OqNcpFRlijERYyInVxNelQMezZbs761Zrwo+uNgltYHDQQXAOK9ZVjnnVT/eLpuUWdpxc7zBB8vpdkDuAonti9oka9gZl6w2BcZEnA2UbcqyzrAm8vbNS8ZHLdXcsl1nhGBxLtB2juGwIUk95SajGLYkWaBcpRTjjmQYiB1UywSXBGwCVxcDZrslbe0Y7rcMvjomblvalzXZwxHd8y2rJ466SpgcVIS2358MHxqal55XT6bsH6xJhwHfWIyJLC8LYjR0nWVZ5YzzhrvfWuNmKe1JQ3tlsHmEAO3WUm8Tdt5qaBdQLlJ23vPEECmfG8bfzKHxtCcN1ZnFt5btJsP7vgZkecf4dodJwO2mxK0nlIHQwOplRl0nFIOWwaylqyw/+/SYLhhujje8Wo8Ypy33jvv3hZ8/PyS1gaPRlsMba9rKErzl45M9XpQDugAvqgRnYC8NOBM5qR2nFfgAswwuajgqYJLCP3u+4cFoSNVFbo4s4wTOKxgkMEwMR3ngMO8YJ57DouLT9QgfDZkNrDrHpuv3i3cGDU+3OX9+CYPE8GAEO2mgCoa9zDNNOg6KijzxvHhzjrvjDXduzgne8vjl3ptx2JDaQJG3jCY1g8MAFvwGzl+MGBQtxbjFt4bgLSEYqjJl79aWwdfHtI/XvPzZmEVZcP/2JaO7ETtLCOuO7irSLC3jL1jcvRn1Dy9oLg3Fzb5f/GVLdQK+NRT7gfQ4ITYBO0qw+0P8yxVmkhEWDbEKdMtIu7ak44BNwWSQPpyANdB4CBGKBBpPbDz+rMaOHe7hHsyGsK5gVRF9wD9bE9tIcmeIeXjYvzPuTIg/fkL7dIObOOyNMdQdYVHjHuzSfXjB6iNDOvQMv5AT24BJLfZwRDjbEDYddBESgy0sYe0xmcEej+ger2jnsR+TIzh91nHv//VfslgsmE6n/HXoE3wiIiIiIiIiIiLXmAI+ERERERERERGRa0wBn4iIiIiIiIiIyDWmgE9EREREREREROQaU8AnIiIiIiIiIiJyjSngExERERERERERucYU8ImIiIiIiIiIiFxjCvhERERERERERESuMQV8IiIiIiIiIiIi15gCPhERERERERERkWtMAZ+IiIiIiIiIiMg1poBPRERERERERETkGlPAJyIiIiIiIiIico0p4BMREREREREREbnGFPCJiIiIiIiIiIhcYwr4RERERERERERErjEFfCIiIiIiIiIiIteYAj4REREREREREZFrTAGfiIiIiIiIiIjINaaAT0RERERERERE5BpTwCciIiIiIiIiInKNKeATERERERERERG5xkyMMf5VD1oul8xmM+b/x/+IwauG0MDmdcLosMPX0FWW4e3I8lPH+HYHAWIANzHENkIAkxhwENtI+crS1g6Aqkypm4R5WbBqUz5eD/D9IeS2v9X9rKPylk82CScl+AjvTqGwkScbA8BOBkd54EVpWTSwm4Mz8Nk68sl6y35WcG/smKaw6WCcwLKF8ypy1XS8N8uwBl6XgdpHyi7QxsC9UcYsM9QhYoCygyZEag8+Riap5WhgOC0jgwR2M+ii4ckqUCSGwsG8DpxUNVVs2HEDcms5KBISCzHCIIEmQBv6BPbppqEJntvDgq/sGD5cwh9tHnMjHDNNMp76Cx4mB+zmjk0b+cP2e+xxh8Owz4aKxtQYLJFAYxqueIkj4b34VSwwcikr37KOFUOTc2rOGYYRN5MpK9+SYlnFiit7xVn4mAfm62zMhp2ww8PBlNQazqqWJngy2/ejM4Zl13CUFzhjGCaGuyPDOAFj+ucrbGQnDVgDhshB3uKjofSWylvena559+1zymVKWaXs3dhgU8iOLLGLlM8NyTCQHViqV4H82OBmKfZwRNw0dC+2bJ8bVlcFV5sBDx5cEgMYC8Vtg52lmGmO2RvT/eiE9WPIdwK+NFTrhPFRS/AQWiivMnbea0n/xn2YjqGs4eSScLYhlh32aAQxYr7xdj9Jyor4k6eYownxaks42+K+eAyP7sHz17DcwMEMzhcQIqQJ8XINVYe5MYXDHQDi3VvEvT3sH30P3r5LzHNMCPD6rH8QoP1vfk79GpJhpF5Y8ln4PLpP9h3u1hgzzsFZ4vma7sUGAqTv7lD/ZE72zhjz4ID4/BJCxLx9AwY5JAkA4Z2HsLuL/egj4r/+EfN/tWE+H7Ksc2KEl9shi9bxrHTcHXjuDOs3c7CmDo5lkwLwusrw0fBwvGWUdozSlsmoYjRrePpsl22XcHdvwc7tCjcAO7CEOtDO+0fdzlOsjZTb/nx7d0uquWN+OWQyrimrlLZ1OBvYNBmfLic4Eymcx5mINZHdoqbuHOs2pUg8hev404sdnmwcj8aeadrxdJux7uBbuxV1sAyd57xOiRgWraWNhnfHFQPnKRLPjemaNPHUdcLpZsQw6fj51ZRVZ9lJPQDHRc3Dgzk/enXEH57l3BrAt/fWVN5RekuMhudlyiQJvDdd88FyzGdbxzvjjncmaz7bjNjPGi6blMebjFtFxzAJfLTO2HYwTPr6VnnYdob7I89FbdnJIm2AB6OGylt8NFw2jsxGfDQ83VpSC2+POr57fI4xkcvtgDZYHq+H+GjoIly1lk0HRT+9cQYKF4mx//fQRQJQ2MCqc0wSzzgJnNYJ684ycH3772cdqY3sZi27RQXA2XbQf60ztt7yqnQMkv5ZbhSeyltWneH+sGXrLaXvB3cdDDHCUd6x7BwhwtOtoQ3w7iTyi2W/FjwYwTQN5DbyL15Z3p4abhSByhsuG8NhHtl6Q24jzsBVa3g0bvnGwSXvz3f4ySIHYNUazqtAag3HA4j05/nBBfxp+QyLpQgDEhw5KZ+5T7nt73O3GPGHzfe5rD5hmt8B4A5f5EGyx2Vbc284ZJAY5rXnrKk5MafkseDCvGA/3mYUB9Sm4R8cHXJWwfNNy36eUHaRf1n/t2zac3bzB/zt9DtcNg2zNKUOgY3vqGPH1OYE+rUzxMhRkZNYeLLZsqHCG880jgB44j7Bx5bDeJetWQOwG/b4xPyINmx5234bgIW5pGbLkBlLThmYGbf9XTye0tTsM6GNgQ0VORnvjces2sC69WxDS0vHyOREIm0MGGOYuJSv7WW0AX46r7nyJZd2DsBb3GIettSm4dy8wBrHsb/Ln27/3/yHR/8Js8zw8bLlD5t/jjGW8+Wf49yUvdG7lO0l0/wOX4rf5pl7yiqc4kxKHdbsurvc9ff40P6EMfv8xuAd2hB5XC7JSXlpX/L15CHHQ8fPFls+MD+mjVsuNh8xzPb5YvLbRBN4zvv8ivk1bg5TVm1glFg+2WwIRL6xM+HV1nPZ1nxnf8SqjVgDme33Lj++2nKY5XznwHFS9cvBNIXXZb9XmGb9eJ/Xnk/aC+b2lHfC25+3W4JhGxs+MT9mXj+h8xV7w7f5Br/OE/OUkgW5mXDX32MnyfExsg4t21gzNQWP7RMexYdM04R/Uf0eAF81f4uxzXDG4Izp90Ltho0puWX26GLg3VnBfg6VNzxedlQ+UAdPYixf2s0A+NFlycAlbHzHR+Z9yjgnNUPeCV/h3mBEYiGzhkECv7iqeGXO+bs7d/jpvOSdyYBB0rdRG+B16dnNHesmcDSwLNtI1UXGmWWSgg9wUQcMhgcTSxv6WvViE1i2HYWzxAhnTcU0ycitpQ2RT8IJu2GH3Dg+tp+Qxpz9cMiBG9HGwGOe8nj7R+wN3mHf3CeLGcEEAoGdMCMQaU3L2qwo4pBH6SFb79nNUt6aGO4PA4vOcloZmhD5dNnfy3/3vpdtJEQYJQYfIXkzNnILXYT9HPbzyMcrw34OX501vL/MWLSGwkUK1++pDvN+X9pGWLYGZ2AvCyxaSxPgpIRbA3gw6thJO3w0WBOZNwkbbwnRcGfQYE1klHTcmqyZjGs+Ptnjo9WIq9ayn3mqYDirLTeKQGoiT7aOVQv3RpGj3LNoLY/Xrr9+HvmVnQ1PNgOOi4Y2WP78KufJKjBKDTuZ4aqJ+AjLxvPezNE/BdQeSh9pPJyULU0I3BxkZM6wmxlK38+lszJyNOiPOS0jT8sNJTUjCi7snCIMeDvf5f7EUfnIwBn28siTNexkhgcjz7K1FC5SB8PTTd/+R0X/9bSET9c1hXV8fT/BR4MzkcobPl11nDU1X50NOShgkkQWrWGYwMdL2MsNtwaBndTzskr4yTzw5/VTRnHE7x4e8e64pQqWH19ZXm467o4T0jfzwse+HpxVgaqLPJw62gCfLFuedJdszZoiDpnGMUObUlhHEwLj1JFawyixFK6fF5k1vCobTuOCc/OCnCFfMA8Zp45XVUlLRyDy24e7+AgfLVqetQsyElISnLE4DDtZio+w6TpuDDJyZ/jZckVNw71sh9fNlkhgzw0ZJBYf4f7YcVlHPtuWDG3Cud/QmhYXHTeTKT5GPoyfMowTsphzO5kxSi0Gw7bzfW2Jnp00I7OGHzQfkZCzE3Z4Zj8kNxOKOOIw7JMZx06WcjRwHBXwagvOwo0CqmA4Kfu18PmmZj9P39Q4yJxh3Qb2c8tpGWhjxAJ3x47K97U4RnhZb8mNY5pm3B46bg7hooZtB9b0+6FNBzcGhlfbwLz2ZNbiY2TTedah4e5gSGb7Nf9Tf8oxe/zaYUETDN+/2DAwCaPE8WH7mptmn/dmOZk1bLrIWenZdJ4ydgxMv0dfhpqZ6/cpr8OC2tTUlAzjhFEcUJiMOnZUpsLFhLfyGS/rLT/ne8zcbTwtVVhwg0eM44gLe8GteMxOmhFj5HiQMErhh5cl21hz4p5zy9/lv39rxraD55t+Hl5Unu/5P2bTnfE19zukJOylOcPE8Wm55BPzY74Qf4Ub+YCLpqaOnoVZMokTXrjPuGw/ZZjs8+vuOzya9fv8i7rvr9T0fTDOLKME5nWk8ZFbI8tlHXmxrfiHdwuWneHZpu+LdRu5qDpehDn7TJgkKYk1ZLZfU0+rmnvjgqGDJ+uWxBgOioRBAudVYNV6YoS745THq5pRknBUOI4H8GTd7xdvDi27WeSTFVxWgUDk5tCxbiObNrKbW96b9bUi0q9lF3Vf69sAtwaBTWc4qfo9waaD19uOq67GGcuDUcEsM0zSfm8/TCL7WeSqNRzlgV8s+/GaWsN+YdjN+jE4b2DTwjQzTNNIbmGUBHw0JCYyTQMvy4TLxlD5yL1RJDH9vnreGEZJ/3zTJNBFw1VjOCoCW29Yt4aDPHBaW+YNfHe/5bNtigV20sBh3vKTRf75+uQM5K7vw2kaaILhvDbsZP16AbBsLbmNTFLPLO3IrMeayKuy4KhoeFXmvL9KmaZw1fT9W3nzpp8Ck9Sym/fZS+YMt4f9+8q2g9T2+/dl27+z3Bv1tWDg+nVn2/V9c9VEpmk/z3IHF1Wf/fS1CApnGKX9/qwJhk9XnrsjRwQ+XnZcNBVvj4cktq8pk9RwcxD4wqTCEHldZexlHREovWWaegyRt/ev2D3Y0jWW738y47/3J/9nFosF0+mUvw59gk9EREREREREROQaU8AnIiIiIiIiIiJyjSngExERERERERERucYU8ImIiIiIiIiIiFxjCvhERERERERERESuMQV8IiIiIiIiIiIi15gCPhERERERERERkWtMAZ+IiIiIiIiIiMg1poBPRERERERERETkGlPAJyIiIiIiIiIico0p4BMREREREREREbnGFPCJiIiIiIiIiIhcYwr4RERERERERERErjEFfCIiIiIiIiIiIteYAj4REREREREREZFrTAGfiIiIiIiIiIjINaaAT0RERERERERE5BpTwCciIiIiIiIiInKNKeATERERERERERG5xhTwiYiIiIiIiIiIXGMK+ERERERERERERK4xBXwiIiIiIiIiIiLXmIkxxr/qQcvlktlsxn/+5f+Ud8aGzAaebQu23rDqDAB3Bp7CBXbSll+sBjzdGFJr+PK0xRpwJpLb2B9bZmQ2YoGDvKWLhrM6ZdMZPlwafISv7EQyG+mioYswdJEQYS/raILlWZkQIuykkdRGChvYektiwJhI5S0bb9jPPE0wPNs6drKIMzBvDKMkspMGChv5YJVwaxA4qSxP14Gd3LCfwyiBu4OWvazlg9WAJhi2HlatofT9/TyaRI4Lz3ntqELfFiMXmaWeWdoxSTsu64x1Z6mC5SDrf1Z7y8Y7DvOa/UFF0zmumpxVmzBNW3w0LNoEHw2v6wSAm0UHwLazFC7QBEuIUAXDLA1kNmDpnz8xkXXnPm/3naxhmjdYExmkLVWX8Hw1Zr+ocSawNy4ZTyu264yX8ymrNsVHw83RFmsiZZuQucDNwwVNnVBWKZNxTTboWMwHtK3DmMjhjTXpNOJLsBn40rC6zIkRZkcVg0cZ0Uc273t8a0iLgE0j23mKMZF85Kk3js0mZzhsMCayWhZYF5mvB6zalBANTbCMko6I4Xi0YV4WXNY5k7TlwcEVl6sh719NuTWoyJ1nf1RSFC1t62haR+cdifOcrMdsO4ePhldVRoiwm3nWneW0dkyTyF7W0QZDFSyTxANwViefj8+rxnw+V9oIBsgd1B4mKaSmH8vz1lJ5eLWFykduDS17eeTJGtZtpA2RUWqxQBMiBjgaWAoXqX0/L2ofGSaGO8OAM5Gr1vbXs5FVZ8gsrDtD5SO7GRQOmgCpAWP6e2mjYdOBMxAjBGDbGeZNPyfvjfl8HO9lni/vLphXOakN1N5RecfGO15XCQe5Z5p0XDYJJ3XCRd3Prf2sLzNNgMvG8LqEcQrTtL8nH+FW4TkuGn54NeCqMTgDdYgcF/3vS2/YdpHP1p6TZs1bgyk3h5bjIjJOAqU3bDrDbha5N6zZzRuWTYo1MEpaQjRMspbd8ZZtlWFN5OaDJdt5ysuzKbcOl4wOW8qLBN9Zdt5p2TwzdK3r+7JxFMOWYtfjBrB+nrBaFhgbme2WrK4KjIkcvFPSXvXjfDhpyKYBm8LFpwWXqxEXVcGt8ZrpuKKqUso2wZnIq/UIgK/cOyWfdHSVpd4mLFYDnq0m3Bqv2Z2UFKOW0QMIdaB6bQkdFLsBk4GxkBxltCcNBIgBQg2hNSzOC7ZVxqv1iI/XA0pvqIJh24GPhrtDz42irzWFDQAcFBWDtKNsEwZpx9H+iiQLdI1ltSwo25TWW1LXjz8f+7F/uh2yaBMqb1l3loO8Y9U6Av3/Vdp6SxNgP/MkFhITeFGmvK4s2y5ybwSjJLCXeQyRZZvQRtjL+jp6a7xmXWe8rgqGzmMN7BcVxkT2JlsOvlDj15HNWcLosCPZtyT3pnTPV7jjId2zNW6a9JMgc9AFzDAlrhv8ZUvsIqGB6N/Mk2NHN/d9HXNQXjpiMFgXWMyHxAiTaYVLAjaBrrbECNZFNqucF1cTnImMspZNk1IkntNywH5eMcxaVnVG7R1XTcZ5k5Db2I9b5/ni/iXGwOV2QJF0+GDZdgl39xasNgWn2wGLNiW3gfM65aN1wjCBt0cNACdVyovSclFHjgrDvaHnorG0oa9LV43Bx0gb4KKK3BgaMmvYzyPLFl5sofGRygecMeTOcFhYFk1kNzcMXOSDRWAns1w1gdwZ3psZTis4KyNvTQw+GjZdf43aR5wxjFMoO3hddgwSizP92NkvDJsWnm8aFqGkoeOdYpc7I8d5FXixrVnEEovhyl7xjewezhh+Ur3i1Dxhjzu8Cu9jsXyBX2NlVrzmEybmiFGckeAoTcnT9geU7ZzUjTguvsReuMG5ecE6nFF1V8QYCLHlsHiPVfeaNpQAdL6k7dYYY8mSKdamJDbjLfcdijjgqf0FO9xiJ+zwwn5KS8mLxb8hxpbx4G06XzLMDpgkx2z8BWfLHzAZPuJb6T/gM/shBktqCmy0ZAzYDbsMTMKfxX/NpnnNMD1g4m5QxSW5GZOYHItjG+ccx4fctft9vU4cL+stADtJztA5mhCoQ2DoHHUIXHRb1mbDMXs00fPYfogzKTf8HYYm/3wdcxhSa5kkCXfG/di5PYTnG3AWbg4gs5HKG+4P+z3e0Hn285qPVmM+WCUULjJN+zXlw5Xhw0XFLE05KBzLNrCfW44K2HrDpytP4Qz7heEgh1kaeFlaRgncGXQ8KxMqD/tZ5OGopgmWLsJb4w3bLuGsztl0joHzRAyvqoRJEvju0cXnzxSjYd2kDNKOm8cLri6HlG3K/mzDaK9hfjLkajMgRHA2UneOvWHJ0YM13bavuzZ5U2O9YXjkcROLOyzoXpa4GwX24WF/saYjvryi/niLG/bjPHYRO3HEJmCHDpNaYt3vJ8wgwUxzmp8vwUL2hSlx2wIQ5jXJgxnhdA2Afe8YsoT45BzSfq3yz1cAJF84AGeJV1voArHx2FkBsyFkCVhDv3GewEcv3iz0OZQN3NqHGwfQtJAkkKXw8jXkGXgPLy/64+8ew8tzwvM5YV7j9gti2dI8azFZv/7YFNJ7BfbeHgwzWJWEZ1cQImaYYmYFDHKoW7h/DKsttB3M15C4/p7mG2IXMMOMuKnBGMzNHeh8f79v3YIQ4GoJZ0vCyYrmRUsys7ibQ2LTt23ctJSfeLKDSH1qMBayvUj52nJxNmIyrimrlCJvidFwvhgxyhrS1LP/oKQ8d5ydTdjb3ZAPOy5PR6Rph3ORy+UQHyx3b8/JdwO+hPVFzuVyyM64JEkC2aDDuki9TVivcqaziumjgCks5acdyRCSfUesAnZo8QvPy5+NybKOnRsVyQyaS4idoVylnM4njPOag5sb0p1I7GDxPKduEnYPtrhBv/dyOdiBYfPU4NLI8G0LiSWsO9xuhr270/f/ZEDzB09o55DuAgG6FaQHhthG/AbcAExusOMEkzuaJxXNwjL+aoqfN2yfGtJxYPidXWLdYQYp7Ydz/CLixgY7snQXHpP0G4LtC0s6DHSVfXOvAZeDcbA9TcjGHV1p6VpHPuyotwmvLyYs64zSJ6w7x53hlv1RycVmwPPtkDb07wXTtOM3v/KM4q4hbPo+qa8s44dAYrCjBFMk+IsKO8sAqH5Rkj9IcW/vw6Zm+7057daS7wZMAm5k8auAm1jM0BEWHd0qkr9dEFYtFz9KMCYSoyEEw2SvJj8CkxoWH1rWq4K6TT7fD/3lWNouM5brgrpL2JtsGE0bXN7vH1evc9abnIOjNZNvZoRVi194uhU0G0daBLq679umdFgXubwY8Wo9YpK2fOFXzkmPU5oXLd0WyquM7TajbBNmo4okCRgb8Z0lBMN4p8amsZ8fNyyxfrOHv4hUywSXBMbvgLs5onu2pruK5Pf68y+e5+w+rHEzR3vmsUU/tMpXlsHNQPpohn+5JpYBt5dib04IZxtMYjE3prCqPh83DDPi2RqzO4Sm68fsxRZ/UoGB5O4IuoA/q7D7OXZW4J8vcQ928E+uWP4C8lm/Z6/OLNUmJR+0ZNNAdtTvCxlm+MeXtK870kMHie3rZQA7y7D39qj/zQvS4xTy/v07LBrCymMHFlNYqicdMUK9SsgGnuANxX7g8klBkgQG05auNlxdDllWOTujihgMSeJJkkA+aLEJhA6GNwPla8tnz3epfMJOXnN8Y0k+C7iJwY5dX3uB7nVL7MAWECrYnicUs45kAsunKVXZv0snScCYiEsCk7sdbj/F3ZnCqIDF9pdrwtv3oOvg9KKvw7uT/sViU8JoAJMRvHgNqxLyFA52+vXgYtmfJ7Hw3j3iwR5msezXjjyDzRashfef9DW7C309twYe3Ybluu/fxbZ/tiwhXmz6NeubD+Bovz9H59+sU0NYrYk/fkJY1NiDIcYaYt31xztLXNW0TyvquaUp+0xisNeR30v7c4T4+VpsEoNJLfbdI+Lpkjgv6c76NdeXkN1KcPdm/TqVJZAmsNyAc30bvrwknG+wj476Nnt+Bl97RDzYJ+7tQZJgzs8hccSdXbAW8+wpcTyBUf/ux2bD+oNP2Pkb/1sWiwXT6ZS/Dn2C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0p4BMREREREREREbnGFPCJiIiIiIiIiIhcYwr4RERERERERERErjEFfCIiIiIiIiIiIteYiTHGv+pBy+WS2WzG//1r/zu+sduy7RLO6pzURHayhso7Mht4dHTJeKem3ibUVYIxkel+TVtZ5pdDptOK0WFLaKBeJZ+f/+JyxLrJeLIecVzUHA63jIc1o1lDMgysTzNeXMwYpS1tsGTOU3cJyyZjkHSUXUJiA5OsYdVkfLIaMUo8d4ZbQjQUiWfZZDzdFDzeJCxbGCaGgzywbA3nFVw1ER8jF3XLIpTcyibs545BAg9GkY9Whssq8LqpSDC8NR5QONjNYdnCh4uGbegY2oTdLGUvN7QBjgcwb2Cawqbrn/ewgMrDvO6Pzyy8KsEHeGcKQxfw0bDqDJ+uYJDATgbOwI0iUNjAsnO0AYyBJhgaDxcNbFqYZjCvIydlSxsCq1hRmIy9NGc3d5yWLZ/5M7ZmBcAwTjhgl1mSAvCBf8klz0nIKRgzijP2mZEayyhJWLYNJ+aC3bBDIDJzOdvQkWJ5MC7IHPxssSU3jnujnG0XmaSGm0NYtYZlG6l9ZDc3/Pp+wyzt2HQJe3mDMwGAzAWOZyvSNLDdZsQIo1FDmnc8fbnLOG84vLGmaywvTnZwNpAnHefbIZOsoekc37/YoQqGr8823Bht+wlgIs9XY1IbaILDmcgoaUlt+Pz3qQtUXcLuoCRJAqNJTTr0dKUlm/Z/t3hVkBcdSR6Ynw0p21+O59QG5mVB5jxf/jtXdBeezUlCkgeSIrB4XVAMWyZvR7p5YHueECO4JDD9miMGuPwzQ1mlHN7fkN1KCCuPGfT5/Ms/LfjXz49JbWSSeAIwSTrGacuqzdh2jtQGUttPdWcCizal8pYv7S442w6IGAyRiCGznjb05364f8V0r+Lk5RQfDZNBTdM6rInMdkuMiXz6Yp+T7YAP1n0NaKPh7qBl6AKpDRTO40wktYFB2nHreEE69NgU0h1DcndEXNXYOztgDa/+8ZK2cxy/uyG9kWG/9YD4yQntx0u2L/r+PdpdM9pvGHxrijmaEk8W1D9dYRJI7+SYzGFuTKHI8D95yeUPLSEYNtuMQdGS5R2rZcHr9YhVm+JM/+yJCbxzeMliM+B0O+R1lWEN7GcNo7SjC5bKOw6Kkp/MZ1TB4AykJlIHw17WkdrIVZOwl3WcNwk+GkKEq9byrd0t+0VF4jzfO93HmchXdlbcvzHn5ekMZwOtt3yymnCY12Qu4ENfs6rO8Xg9ZNFZChsZuEjhApW3nNWOOsBpBaPE8KfnWzLraENg6BIOBglvT+Ar04qHsyXWRG4+WJLfcZhJhhllAMRFBUB3UlOfG9ZXOVfrAU3nuGpynAkcj7bEaHA2cHC0pq0ds4cdyYMxcVFhRhn+oiI2Ab+IZA9yzP/872Oev4QYicdHmBeviN//EHM4Jv6d7xIPDrE//RlxNMS8eAV5TnjnIcZ3mJ++D8/PaX8xx44sfuFJjjLszQnt+5dcfZDyi5cHpDZwNNpyUQ64MV0D8P1XR/BmPjgTeV1lTFLPB6uMSdKPVWcikyRwe9DgTGSaNSybjPO6nyO5i9waVLwqc5pgMUT+bN7P72na1/vHy5ZB0s+ZLkQqH5iHvsbs2iHr0LA1JW+le2y959xvmJkBb00Knq0buhiYpSnGwOPmktKUfDm9zbr1zLKE3BkAzqqWSZJQJIYHY8Mw6deOn1x6Np3n5jBl1QZujxwDZ/hs7cmswRoIb1b6TRfIrCUSmaaWJvRrw26W8qqq2EkzCmfwAXZzy81hf/6rtuH+eMDrbcurcMWxnXFUpNwbG55vIp+st6TG8o29Ic5A/eaCZ2Vf76eZIbVQe3iy6hgklv3CsGwiIULZRVZdR2oszvbPm1lDavtjLVAH+GxdM3SO3Fm6EPnd2/1zfbpJGCWRkYtcNoZlC5F+HZ1l8NVZw2mdsu4MiYGnG3i19YxTy7szwySJONPf82cbx1kVuDsydNGw6SLHBUySyIvSsm77v3ux9eznjt3cULhIZuGi7vcTN4rAwAV+sXT82eWWFIs1hhAje1nGLLf4CC83DQdFyld2DRe1IbORWQpthGcb2MkMkzTywSLyclsTiWTW8SJcMooDDJaDZMA0c0A//wPw6ariwbjAGSh95Kr2pNbwqtlS0/BOsUvu+to0zQwDZ/jTizUjl3JvlHFQwHERGbjASeVYtYaDPNJGaAPspJFPN/1xN4qAM/CqsgxcZCeN5Dby86UlAvsZvNjCeeWZZpZZZlg0kasmcG/s8KHvW2dg2UROq5ovzAqerjt8jOwXCV+YGZ5uYN32ezNnDB9sr7i0p9yL99hJMwbOcjQwfLBoeBWuuGF2KJxlnDpOq4aTOOfXJjf4i+WcqSnYSTM2nWcvT/movALgi6Md/qT8jCf195hlt7nFe+QxozQVd+0+69DyC/4Ma1JyM2blT1hUz7A2oWrOeHf6D3CkBDzjOGMchwxtykfmMR/O/wkGh7EZzg5o2nMOp99m5PZ5tfkRqRsyzA7pwpbcTSnbS6xNKNwubdhytX1M56+YDd8jcQMArElZVS8IsSNxBVVzSfArivw2zmZEApkbEWPAx447+Te5He4wciltCJxyRR5zXtrHvFh/H2cLDodfZMYNjsMhS7PBYniv2P98l3Bn5Bglb+at78eQj5HzKpI5w7oJHA8t90YQI7y/hKHr97+zNPJkY3ixCZ/XtaqLTDOLMVD7SBcgElm1nrenKasWPl2XTFzKILF8XM1pTcsuU24VBTeHlsbDZR1JLIzT/ryFg4O8r5HWwCjp99YDBw9Hno23vK4M74w9A+d5U3bYdpar1lEFw7br68jzTSR3htpHZllfl0ZJ5Krp9/KTFI6Kfm742O/DN13k6dozTS3fOYgsWsvHK9jNDPMmsmkDN4eWwvV/e1r2+8l3ppb9PFJ6w5+fe37evWBrlozjDkdxv1/TXMrKt/yE73NZfszh8IsUZkoac67iSyyWJpY03ZKynQOQuIIi2WGY7FOYKSfVT6nbBbfG32TILik5acxY2HPW4RSAsr1kXb/i5uRbzLjBeXjMonrG8fDLpGbIyp/gY0tuxxR2xlX3jBgDw2SfA+6xH3a5MxgCcFm3BCKPeUrFmtvhLSam4EP7IW+HR+TG8cf+X3G1fcztya/yFb7ORVhzN51x3lZc2EvGYUJKwsAklLHj0WjMpgs0PjJOHQ8m9vM6vu0Mr8vAVdMxShyLpuNlvKQ1Df+Dvfs8WXn+bftD7od3ObUneNMxjBMAZmFGpO+PpV19/hyHA8OmhSfrip0s5dcOHT72n5Y5zD2L1vKitEySiDH9WNh05s0+JLL1fT1/se1r2VXtuTlM2C8MtYcbg4glsuoMO2nk/rDBR8On24zTyvBo7PnehSXGSOUjhTMYY2h8v+/4oHlNYxp+tbhPiPBReUVOyq8fTPhs5Wlj5N7YsZvBz+eBT+o5YzPg3Fyy4IxfsV9l4RsWrBnEnDN7Ss6Ajo737B0KZ3lZb3nqHjOIU7KYsTUrdsIBD7IdztuaP2n/v3S+5O3Bb3IeH9OGkgf2W2zMgg8W/4zx4B7OJNTdijyZsJ+9QxpzjsINHI6P7U85Lz/A2ZwimXHDfRFPyzKecINH1KbiIn7GvHzMO8Pf5jAcUFJzYp+wF28C8NXiJud1w/vmA9KYM4m7tKZhFmakxnFiTtkJO+SkfOY+Zd59xk5yl3v+Iblx1NFzYS8BWHGBMylfN1/gzjhhP+/f1zddP86WTeDT9pJ7yS4HRcJF7dnJLF/Z6fu+CobERKyB+0PPftay6hyXTYI1kdTAft4So2HdWY6Lhk2X0MX+/X/rLRdNwt1Bw43hFmf796ks6QjR0HhH0zka7zgpB2y9xRqofT/u7gxrnm9zChfYdI5VZwgY5k0/xq5aw5NVoAmB++N+bztv4pucod+jZQ7uDqFwEQPMG4Mx/Zh+sjEcFZAY6CKkFkauf+e8aBzbDt4Zd3y8TjitYJIaBi5yd+h5tnVE4PYgMEs9687io8FHGLr+nXbrLS+rhJHr9x+pAfemPcdJ4HmZcNUYUhtZtbBu+5wkxr72/2g15zgZk1rLUeG4M4ImwKstjNN+3RgmhsOirxkvt57H5ZI9N+TmMOOoMLzcBl5ua2ZpSgDemjjuDPt3h8pbTmvDp6v+nm4N+331d/YanmwzPln197LpwpuanzDNDJWP7Gb92nF/2HBeJzzdNvzvP/7PWCwWTKdT/jr0CT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0p4BMREREREREREbnGFPCJiIiIiIiIiIhcYybGGP+qBy2XS2azGf/FV/5THo4Mz8uMndQD4KPh7rBkmHRsu4SDYcnz1ZiLJuPucMusqNk2KWdVwW7eECOs2pT9oube8ZyudXhvmO7X/Pn7N3m2LVh1fQ552Rgua1i1kU83W17bMyqz5sjf5nY6Ya9IKLvAqvUUznI0cIwTg4+QWrg39Oxmnp205azOWHWWkQtUwdIGQ24jJ5Vl3Rnem3Qc5C2ZDVgDH68LNp1l0ULlDZGIM4aLOrJsPKPEsukCy7bjPC4pYkFLB0AgUNmSrVkR8Nz1D0iN49Rc0NLgSADYmiUWxyTsEglkMWdsBqzYYKJlxwxZx5rCZACs2HBqnpOaglnYZ8aY3SRj0bU8M8+5DJ8xc7f5hnuX1BgqHwhEcmtJrGGUWjILMULpIwaYZoZf3esYJZ7KW4YusOocbTCkNvJoumaa17Sh75MYDVWXcP/GnMlbnugjya0BdAGswR6O4O3b8NFzwryELhBWLe7OBHN7F5oOViVxURG3LWZ3gPnyfZhN4NPn+J+8pPykpVqmWBuJEV6dzTgtByxbRxct57XjIPc4E2mD4XmZYE0/VtsA74xbZmnHwHUs2xRnIqmNjJKWW7tLNmX++RjtAhwXDTt5wzhraLyj85Ztl1AknuPZihgNedFxdjkmc54863h8sUPpHc5E1p1j6AJNsLTRsJe1LNoEZyJfObjEB8PJekzlHV88PmcwamiqhKvlkJPNkHHaktjA3rhkulexWWSkmWf36xGTWprnDYvnOXWTMBw2nM9HXJYDAG5PVzgX2FYZw6Lpx1WVcVXnlF3CtnO8qlJOKsurEs4rz1HhuD2ErTecV5FxCpk1dDFykPdzp+zgZQlnpefu2PGP7iwpnCdxgcx5FlXOVZPhTOTGaMt0WDEcN7w42SFxntQGqi7BB8O0qPHBsmlSisRzsL+m2O1IRtBcwScfH7DtEqZ5wzhvOLy/ZnuR8smrPf74Ykrj4es7FV00fP34nHWV8f58RhMse1nLNGsZpS03DpaMb3esXyRcXI45PFzRNY7RYcPwO7vELlD/aEF67CCx2EmGOZrAnSPIM2g72GxhvoYbe2AtlBUMCigr4s+eE6uO6CMmd2AN6x/WXF0MyLOO+WrA6WZIkfTP70zgxt6K4ayl2TqWi4K9oy0uCySTNwU5AeMMoYy0a3A5pAeW5jQQasPwCykkllh77MEQsz+GUQF1C+8+IDx6BKsV9tkz4mgEeY45PYPzOfGjV5Q/WnP6dMzz5YSdvGF3vMUHSwwG5wIXqyGJCwBkzjMa1Ky3BUdHS5I8ku5E0nsD4qqhPfNED6EfZvjGku8GsLD4LKMsM9K0I0aDD5Y86xjv1xgL6/OMqk5pW8eyzjmcbDAmMt2rmJ8PicEQI0xnFdYFgre0jaPrLMNxQwyG4VFHdqevhe3LBrfrsLOM7mWJmzhMZoldxCQGM0gx+yO4tQ83j4jWYryHs8v+5nenxNkUmpa4s4NZLjGffEb85IS4qPrjjyfEZQWtJ1YdZpxBF/Cvt9hRgr09Y/37Z2R7YHOL3wSMhVc/H7Oqcu7dnVOtE8oyYzSuWS4LAMajmrOrMRdlwapLGDrPMOlIbaANlss6p42GW4OSVZt+Pr82ZY6Phsx5dne3tI1jvhrw6WLKf/0qZ9NG9guDMxCBZRPZdpFJakksFA6GiWHbRe6NIqU3VB62ncHHyDSFTWeofeSk9JRdYL9IaENkXnfU0fPuZEBq4fmmY5w6BokhtXB7CCMXaWO/rr4sLU2IJMbwbON5Vm65lQ8pkv78O5nltPIs24ZJkpI7i4+R07oCwBmLBZaxwmL48mSHLkQ+2CxwOG5mQ1ZdxyRJGCSWed1RhQ6DYZamDBLLIDFs2sii6Rgljpf1lk/tBxgs33Zf5VW75sKecRVfMi8f40PFwehLVH5O4XaZ2CM24ZzL6jGz4i5Te7Mfe7EiEkhMziwckMeclIS5nWOxpDGjNhWBwJ14zHFRcFm3zMOWK3vFjXhEgqGOnuNswCx3xBipPfgYGaVvnr0J/Nv2h3w6/69xboSzA/aGj7AmxWI5NG8xDmNSEtZmy6U94a3wDhOXUjjLWVMDkBtHHT2HWU5qDWUXcMYwzSw+wpPNFmMMY5syTh2FMyzbwKptmaQpA2fZdp7DQULjIz5CiDBKDY2P7OSGEMFHOC8D08ziDDQhMssMexkcFYHKG1adIbdwVhs+XXUUznJn1N/HKIn8fB5IrOHOyHJ/5Fm0/b6jcJHCRtZv9oaHuacOhr2sY5J0DJN+77XtEj5YDfhwZcgsvD2O3Cxa9vKGvUFJ3Sbsjkuc7dfMLPHMdrdcXoyYjGumdxpCC7GDdNdgRxa7W+AvKpoTj8vBZOAmjthFCOBuDpn/UcXV1YDbX1rhSzh9MuZ0M2J/UHLzwZKrkwLnItObNfn9jO68oTk35MeQ3BwQy5burMWkhuTuCBKLmQ2o//g121PH5D1Ivn6zr/ujAvZm8IuntI8X2HGCu7fT7882NeatY+g823/6mOcf7zAa1By+W5J9cQesIdZdv//qIrGLJN+8TfzKu5CmxN1dzGoFdQWDATEvMKenmKtFvxZua5gMiTeOMHX9y5cEawk3b0IIYC2mbTB/+hfEX/0GMS+wH30MP/4EDqdwtNcPoM2W+OgtSDPMyeu+Hqcp5vUpzJf9mpyl8Nkr4sUGM0gJ85KwaolNwK8i0UMyMcQu0i4gmfRr0cev9zkcbnE20HnHeFjRtgkXmwFdtHTBsm4THkxXOBt4vRmxahOmactVk/F4k/Hp2nBQwBcmDdbASZWy9QYLBODOoMOZyLazXDSOs9pwmEfuDltuD0t28pplnfHRasxZ7QjANAl8Y3fJVZNzWqWfN99B3nJ/uqJsE9ZthjOBzPV7iMY7Ku/w0bLtHJO0pQ2W3AX2BiXTYYUx4L3Fe8to3PdLXSVsq4zZpCRGw2ab4YOlbBNSF1g1GY23bLqENlgOi4rMBc7KglnWsDeo2DYpxkSyxNN5R550DPKWVZmTOU+IhlWdsT8qKYqWfNBS7AeqC8vp6ZSrOudguGU0bEgzj0sD1aZ/7tmtmq6CxemAi9UQgMon7BYVg7xlW2VUncMa+Gg5Yd1ZYjQMk0AXYJgEnIl8ts2ovGEn7fcxpTe0se+nRQunVV+b3p7Am9cEDnPPReO4agxvjzsmieeySUhtpPSWyhtGSWA/697cl6UJlq03LFuDs+BM/19hI7O0f3/qIkzTQGICz8qMVQuztB8Tq9Zx1VpGSWToArO0o4uGqyahDoZpGii9oQkGHw0GWHb9HYcIHy8jo9RwewhHeX89a/q6uPWW1EYqb9jLPJkNjJP+Hd0aGLiOIvFYIsOsZVHlvK4KjouKZZuxn1cM0o5h0Xzet4OiwblIknoGOx0xwPKsYFtmhGiYTUqyoiMdBspFSts4kiRgbCQGw+RWAwG6CqyD7TzFd5bRXk1+YMD1E6lbRtq1xZhIMork91IwhuZ5Q/SQ7ln8KtCugWAwrn8vNAbarcV3lnKbMRg2TO53uN2U7Qcdp68mvFiNebYtGCaBL+wsGBX9XjLLOpIkk7dI2AAALxJJREFU4JLA6/MJp9shu3lF6gJXVU7pExZt8qYfIs5Ertr+vX2Wen6+THm1hYcTGLrIquv3UusOqg7GaZ8ZhAh7WX+vpe/PZQ3sZ5GnW4Oh3z+Nksgsjexl/Xvt0PnPx+KqdcxSzzDx+NivtZV3jJKOh7uLft1rUkI0DNKWuksYvXkXHI9rhkcdxoKbWWITiW3E7Saf75P9RUUoA27isLO8f9/YtsS238+GrccOHWZWYPK+DcLZBjPNMXsj2NRUP5zz+uMxw2HD7lc9YeNJjnLs8Zi4afp1Z9v27zzDlPbDJe0Crl4P6DrH/q01SQHJoWPzceTJsz0u6xyAm+MNd+4uyI8geXuKeXgMB3uQOJgv4HJJ+PgUUySYG7N+fTyZ97+/sQuLDf4Xr/HzfgyvnqdM7rSkxyl+3mEnDjNKMaMMypbyZ1t8bfo2G0SSqcEd5tB6zCgjzCvCJuCOcuKmxYxS7OGIWPW1wmSOuGkwg5TYBbrHS6pXcPF6ROsdr9Yjcue5vbOirFMWbct3fv//xmKxYDqd8tehT/CJiIiIiIiIiIhcYwr4RERERERERERErjEFfCIiIiIiIiIiIteYAj4REREREREREZFrTAGfiIiIiIiIiIjINaaAT0RERERERERE5BpTwCciIiIiIiIiInKNKeATERERERERERG5xhTwiYiIiIiIiIiIXGMK+ERERERERERERK4xBXwiIiIiIiIiIiLXmAI+ERERERERERGRa0wBn4iIiIiIiIiIyDWmgE9EREREREREROQaU8AnIiIiIiIiIiJyjSngExERERERERERucYU8ImIiIiIiIiIiFxjCvhERERERERERESuMQV8IiIiIiIiIiIi15gCPhERERERERERkWtMAZ+IiIiIiIiIiMg1poBPRERERERERETkGlPAJyIiIiIiIiIico2ZGGP8qx60XC6ZzWbMhl+i8VsAQuyIMZAmQwyWplsDgTQZY02KDzU+NMTY4UODswXGWJzNSNyAEFqabkmR7bOXPeBL8Wt8fW/Al6Yds9TjTMSaSOEChsj+oOLGwZIkCxgLxkTygzePYiE24Ov+29BCs05I8gDAZpFR1wkhGpIksKkyqi6hDRYfDPuDitmkxJhIVnQUuwGT9OcBiAFsCgQw2ZtGCf11TQImNZjMYhJD2Po3f2f6Y+uInSXEyhO7/n5t0eesYRv6c1iDyQyhCuABByaz+LkntGDcL/sieohdf+1Q99ewafz8PqM3+NZgXf8zk0SSAmwB7QJ8Y3FZIHqDTSO+7r+2219mv8ZC8IZyk9K2CU3n6ILFmEjZplxUOaOkI7WBgKHxliY42mAwQOE8qy7hrE65ai3bDgoHqQVLZNEa1h1UHsouclhYrIGX28CmDbQhsvUdkcg61qztmpYGg6Uya6q4pIsVMQYyO+Zb5lvcGqWcV542BBJjCBG2vqMl4GPA4zFYBiYhs47COQbOclm3rEODx9PQsbILAp6K/jq5GQPQUROjx5qUJqwZ2n2quKQJa6xJSUyOMykJeT8f4prz8kMMlt3BQ5qwpvEbEpsRQkfZzklcwSy/R8RzVX5G69eEUBJCzbC4R4gddXNKjB0Gg3UT8nSH9wa/w398+zZ3Bi2L1vGidJxXcNVEfIxc1C3b0LI0a7ZmxVV8ScRzmy/xKD3kqm2Ys6Y0JRZLR8cVL6n8gm17Tt1eUaR73Bh8lb+ZfZXvHsKNop8MbTBYA5kNWGDVOUKEi8bho8EYyG0kMZGBi9TBsPWGJvR9clr1Y2w/hybAsgVnwGBYNJEAHOSGLka2HSQGBonBGfARMhtxBjadIbX9z0KEnaz/eeWh9P3f72QRC4ySgOunCj6CATbeUtjI/WFNEyxb3//XBoOPkNr+3pvQn6sJMHCRwkaqYEjf3E8bDTeLjp205WWZ00ZIDay6vi36Nuov/sVJwyjpaILlvE6p3syX46Jl6DybLmHdWSKGy8biTN/uQxeogqXyljoYYjQEIDWR3EWWraX0hsxCBK6avs3XbeS0DJzUJRsqEhzF5wUM2uixGDyeHTfg9jBjlPbtaU3/deD6/nYmEjGs2vimfaDqYJr1z3BeR8ousJ9b2gCfrmsshi4GPH0tmiUpxhiWbUNqHIPEUXkPwE6WUPm+v3bzvuBVvj+ucObz/hskvLkf8/lY+MsFbdP148jH/h53MshsP75SC2X3y774y/HUhkhmDXWIrN6MxdyCs/2zpzZSeUPhIpmFNsAsjUySSBf7axtg6ALWgI+GRWsZushh3tJGQxsMk8RTBUsTLJOkY/Wmr52JzFJPbgMhGqyJrDuHM5FlmzBMAiPnSW1g1SWECOPEM0o6rpqMyyYh0M+51EbCm8aovKWNv3xOA0zTQOkNPhp20o5V50hNf9yidYyTQGYDm859Pj+2b+bS0AW2/i/HWXwzp3kzv/qLZhasiRjgVWXxsZ/zh3mgcJGh++V6ftkkn8+tNsLYRSap57xOaCMUNjJOAuvO0kXDjaJl0zlGiefxJqPyMEpgJ/U0wbDpLMb0/VO4fhxtvPl8LF81hmUTmWWGSF9HNl0/JooEdrP+fEMX2HT2L5d3ABIbmSWBVWfZekNu+9o2TQM7afv5WrjpUirf368FDosKZyOnZdGvq8DrOuUg62ijYdE6chs/r6t3hjX7RcWqSbmoc6Zpy/6gwppI0znytGOQdgyHzedzeLTfYHNYvujndVn2X4uipess2yojdZ4s60iSgHWRNPe0teN8PuJwb41LAuUmI808xbjDuEi9SjA2khaBbC9iUoNfRdq1wViweez3RPR7i7Dt90ZuZPGrQLeBwXs59u4O4ckl7asWX0M6M8Q3g9SOHHbgiLWHxNK9bjEJ2InDJAY/77Ajix0ltCcNvoTswGInCX7e4jeRZNcSu0hyPIBBStw0xE2LSQz2aAzHM5hvYJD1AyHPIEugbvoCNxnCagud739uLCw3kKcwG0PTQt1CYmHbQAjgQ18gEgedJ56viVWHnRUwzomLknC2xaQWe3MCIRJOVtg7OzDKCU8uMImFPCFebiF1mHEGVUesus/7FmuIZUfYBEITcSOLHfe10c87/PqXW3lfQ2gNwRu6xtK1jqpKMTYSfF/z0tRjbaSuExZlgY+GVZv1+7jY1/gi8ewNSybTimzoMS7icrDDN/vUgcXtF5jDMTgHkwEMCshS6Dp4U89J075N27Zv8ySBl2ewqcBaSCxxWfXtMMohRjBvinzr+/ZvO2i6Xy5IievbZFURr6q+zVIHrSdWXT+OQr8hCNtAqCN+A27Q7+W7jcEkEYKhWidUZYpzgbzoyCcdxsJ2nrJYDJiMK2I0ZEVHPvNU84TVsmA4bJjeaXATS30SqFcJbeMoy5Qs65gdVcQ37f2X7Z7vhs/fJXwN+aEh1BEC2JEhtpHYgR30/zapwe3nmHFGONviFx3G9fPP15DfeTM/Fh3Gmn6+DBL8aU23iuRvF8TNmzELhGVHbOPn8yqs+j4yqYE338cA6a0cUySEeUVsYj9PA9jhm/5qArEKEP/yncf0Y7OKuJklbPp5b94UTpvy+ff5vQS7WxBXNWHdXz+GSCgjyX6CGaX41xUmedMGucHOMgiR2AZi1R/TzwVwQ4OdJRhnqD5t6LaW0MFyMaDIW/Z/JWCPRoTzLbEJfZ1pA/Zw2F97XvZz2IfPx50Zpv2cnJf990VC7AKx7LCHQ0zqCGcb2pMGm785JjGYoSM2gbDxuInD7g+I64buvCFU4Mv+PTGZgM0tZugwzkCM+KuOUEdsZnBHOSaxtE+3tAtwOYQ302nw1TFxVffXqQLJzSFkDpO6vm82DeGiv287y/tnbHxfk6Cvi2WL2RtihhnhbA2Nx0xzumdrkptDzCjrr1F1/dixBjNM+2tMBrAqaT++whYWk1li/3qNyX/5ghpr//n1saafl6uGUIW+fgz7v42VxxQOY/m8DdJb/XH+ooHYrwOESOwidpZhJjlxUeHPGzB923fzfhMSWiBAumuwo34AdnNPe2Voq/774ZHHDgx2aDGTN/vguiOsPX4VSG+mmN0BNJ7Y+M/rb9x6YhvhzWOazL7p7/jmnRvcCPwGyouEcptiTKQYdHStZbEasG1SAoYi6ciTDmcjZ+t+LBaJZ3fc5yqbMqcNltQGDg9XuDSyWfT3mmYeYyLDg45k+qZW2v5+/nIs2qMRZjbo6+l0BMO8r895TpxNiNNZX3/zHLIMmgbKsv+3tVBVmLLs1znAXF3BpoTVpq/Bo2Ff569WfX3f1MRtgxnn4CzxcvP5WAjzqq8FeQJdIKxa/Cpgc4PfRJqFZTXPqZsEa/q1zAdL1SU4G9idlFgbSfOOZBCwrq8ptqDvY9vXruYK2q0jeIPvLDG+2eMngST1lJs+/zEGnAtsqwxjIs4G1vWbtnUBYyIxGso2ofIJhoiPhjb072TL1lF5SxUsQ9fvlZdtQhUM7s39r7p+3/zffX8Msd+DQ78/vaxh6/v3E4Nh2Zb8F8/+MxaLBdPplL8OfYJPRERERERERETkGlPAJyIiIiIiIiIico0p4BMREREREREREbnGFPCJiIiIiIiIiIhcYwr4RERERERERERErjEFfCIiIiIiIiIiIteYAj4REREREREREZFrTAGfiIiIiIiIiIjINaaAT0RERERERERE5BpTwCciIiIiIiIiInKNKeATERERERERERG5xhTwiYiIiIiIiIiIXGMK+ERERERERERERK4xBXwiIiIiIiIiIiLXmAI+ERERERERERGRa0wBn4iIiPz/2rv3WEuvuv7j77WeZ1/mXOfWzqWl0yutSqfWCuNobAhtejFprIAiGlIqqRGHJqXipUZaSIwo/gMK0cREMflZxVsxmiD6w7ZGU0BKaq2GEUZ+abH3aedc9tnPZa31/f2xnn1mxlZhpiNndufzSnbmnL2fZz/rWc/6ru/3WbPPOSIiIiIiMsW0wCciIiIiIiIiIjLFtMAnIiIiIiIiIiIyxbTAJyIiIiIiIiIiMsW0wCciIiIiIiIiIjLFtMAnIiIiIiIiIiIyxbTAJyIiIiIiIiIiMsWcmdmJ7rS8vMzi4iL/58r3EdIsPW8kg2gO54yeM6rkSQY9bwy8sRY9TXJU0ZGAnsuHjeZYDbDcQhVh5yY4e5C4YLbidec8x5bLI+W587A4A2dvgdlN4D22bQs2MwtlCd5DSrlxIYD3uPEYRiPc8y/A154iPbeKjQO2FgkvJtpVR71WUlclVd0jJk80R+kThU/UoaRfROZma2Y3N/Q2GyRILTgHxaLDlQ43LPDzfegX+YVJd1Yh/1t63KCEuQEA9twq9Iv83LAHIeW2N3F9e0LC0jGXJSbwDluusTpiVSKOEr7vcD2HtUaqjDCC1Lp8YT00awV1VTKuejSxwANNLGiip44FTSqI5kgGdcprvSttwbN1SRVzUwwoHESDldbxbGU00SjyYWgTLLeB5dDQEkgYtWtIJGpX0bgxY1siWE2wGoBkLWYJI1K1S7RhFe/7FL6PWaJXzpJSi/c9BsU8w2KRgZtj1jbTsz6bbZ6Fss9Cr2RYOoYF9D14B2sBNvcdW/vGUgtPjIwn1ioSRmsRI7G52IQZrKaGwnlmfMlsWTBTehzwYh1Zi4HFXo/ZXn5uHIyEEZJResew8PQ89L1jFIxh4VgLxrB0zPegdI5BAUNv1AnalDtsWBi+689hQdcfuY9nCmNY5Os+Co6lNp/bXGmcP1OzEgqOtAVtckSDOjmWW8dsabzl/KdZXBzzwouzvFgNGbUl0RyFMwpnzPVaCmc4Z4Tk6ReJmX4DwJMrczQpN6Z0idIbhUssDBoKZwx6gZmZhpQczy/N8p+rs3hnbBvm63m4GrASSlaDZxQ8sRu6zsGWXuLF1uO7cdQk6PncL63lflnsJfo+0SRPMJgrEz1n1MkxLBIeqJKncMZrZtfoF5HVpsco9Hh8bYAHnDOiOZZbT2u5T19sYNTmtoyj0Q1ZlprIC23djdbEyI2pXUWgZt620LqGVXeEUTpMspbSDdZDMVhNtJbC9Zjx21jkLAor8d3/lczZDPNFn8I5PI7WEtGMKgUKl7datZqCgj2bZhl2gdSm3GbvoE1GHRN1SphBsIRhJGDVKqILjN2YNbdMZcvUaZWQ1qjaJZqwTIojzMJx85EvZtg8cwkL5W76bobFtI0tzDNf9Ihm9LxbP8cqJpyDnvMkjHEMHLE1niv+k9pWidYycHMscBYeTyKxOS2u7993PXp4et6z0CuZKd36+RlG4Rz9wjFbHp3ivAPH0RgeFtDzjnEwVlpjHPJ5tGYcaZt8zXGMrOaIX6JhTHKJ1vJ1zDH0HE0c0cYRKQW8L4mxIlmemy2NSdbicOAKsAiuwPsZzFog0e9to1fM4pzPc1MxJKQcNx6Pc55N5TaStVThCDO9swhWM+M3E8nH2WEXMmubGLkxW1jIxzZj52BTHhsxsan0mEHhHAnD4yi9wzDaZAwLv95HbRdDkzjrF47VJo+zLYOCszc5LpkLBIMjbcHAG5t7kc29wFr0jEJBIufemSLHXhU9wyIRzFNHx65NDQ5jUCRKn+j5xLAMDMrAuO0RomfQC6w1vZwPXWK56dMvEsMiMA4lwyISzVHFksVBTRPzHHPu9iXmdza4PhSzHtd3xJWIBfD9fJJu6CEZru9xg4K01JLqRLl7UxeICbcwwO3eAju3w6AP4wpChLrJX28a5txaN7B1c64dXlyGYR+KbvKdncFmNkHTTRSDAbZlC1RVriHKEtu6NdcZKyt5XmubfJy2wS0t5/qjKLDhINceLy7l475wBJoA/RLGNWyez8eIsWubwWgtv5f38MIytlzlbdquHugVEBO21uLmB7grLsS2bsE9/WxuU13Dylp+r0EP6haeW8aSEZ9czeN06InLgXDE6O8ssMYILyb8EPz80STkSgelx8/2cFs2wbb53K+++3/gcde2QR9W1kj/7zA0kTTK49wNC6yKxKWEBWhWPOOVXm6DN4ZzLb5nWHSUc0bvrAI3KHKh0dU7aRRIo2PGAtAuGWuHe3hvmMFoNMg1m+XXX6yGrLTleg4ZR89CLzJbtiRzzPZadm5dwczx3JE5muh5vhoCsHnQUIWCUSjX69JJjFTJ4bo48c6YLRLRHM/Uuc8G3kg4RgGq6PAO6phzzfYBbO0bo+iIqasZuyn2cO0IZpw9zHPd8xXM9fL+h2vDA5tK1t+vSRBSngf63Ty93CbalJgtC5pkPNOsMXAls0VJkxIrKV+rQGLJv0gisi2dxbwbYhi1RSIxz++uYuSWaF3NUvhP2jiiiSOc83jXY7F/DgtuJzM2T896zLlNbCn7zPUKNnfXaFPp6Htjpsy53TkIybGpMIZFzudN8hxpfVeTwFrM9UsVDSOXuVXM/TQs8/fBYLZ09Dwst/k+Y7Z0FC7XpsPCurySjw/QdLVW3+fjDAvw2Pr1nCuNTUWidOAwWnPMl5HdMxWzvZZxWzIsc/wtN31Ccmwd1qyFklGbk9ZMGRgWkZl+y6AfWF4bcqTus3nQUBaRF8abqKOnSZ5kjp5PJHNMqvq1WOTayuf7ljp5qpjn+GRH68W2G+NDnyg9LLeecczn35qjSbm/AZbafH81KIy+z/X6cmtsHeQadTJ2VtocRwv9rvaPRtHVsn1vGLmm7DlI5FuTleC6PJS3qaKj540mTerfXPOudXl6U5lz9wt1rncX+o5tA1gLjnHM7Zvv5fMsutptNNm3cMyU+b239I1xyFPEXJlr2TblY8+XiWT5tc29tqud8mubikDPJ9ruvsa7PCaP1P2c98q4fuwXmh6jUDAs8rWoYh6j8728TdvVoQOf2xkMFnqRwhmrocDM0fcJ74yeN/o+UnW5brYXKF3iuWrIasi5GHK/zhSxy71FV3MbdfTr42umDCRztMnTJk/P5/knWr63ninzvLvU9BkUib6PeGe8UA9I5E/vzJaBYHlObJMjmKd0iV53LtEcdXSsxXz/a+txk19fCZ62u7U2YL40Spfj9YXGs9zm8TDwdDVFni/bBNEM140l4+jzz1eJNuU4Hpa5Rq+i0S8cfZ/HYx1h8yDPnc9WkWHhWOjl2h5goZfHz3Kb9x92t99V7O4vurTmOHofBuRx7fN4XmpyPAwKW2+bA2bKvO2w2y91c8rmXr4XmeSJyXjJc0+iTY4qeuZ7kR3DisLl/NDziXEo6fvIsIwMuusWzWHmaKMnJM/OzSssrw15cTykivnefL7XMtsLNPHoGIB8rh6jX0bKbuw5Z+s1VuGMQT8wHLT0BhHnjHKQz6taLanGvTwvlZGUHFXdowol4zavewBYNz5W2x5NOv6zYJO5bNzNcZN5q06OUfDMlomZIjEKBc83+Z5wHB1HGmOudJNlDryDJhmxuwcuXJ7bkkHo7l3abrs8px+ds6qY9y29W8+PMcFanLQf1lLuaw/0fUE0o7XEYtlb3w9gKbQkDDNjTEPrWsZujYENmbNZPI4xNUv+BRo3prZVglWYJZzzDNwcicRK+yRrzWGc8xS+T0wNqWtDiCtgAef79MpFhuUivWKW0g8YuDkW2Uki8aI9wdeP/F+WlpZYWFjgldAn+ERERERERERERKaYFvhERERERERERESmmBb4REREREREREREppgW+ERERERERERERKaYFvhERERERERERESmmBb4REREREREREREppgW+ERERERERERERKaYFvhERERERERERESmmBb4REREREREREREppgW+ERERERERERERKaYFvhERERERERERESmmBb4REREREREREREppgW+ERERERERERERKaYFvhERERERERERESmmBb4REREREREREREppgW+ERERERERERERKaYFvhERERERERERESmmBb4REREREREREREppgW+ERERERERERERKaYFvhERERERERERESmmBb4REREREREREREplh5MjuZGQBrsSamktYMM4jmcM5onVEnTzIIZkQzxtHTJKijIwHB5fdI5qgi1Ck/qgjjaIxCzUrbUFSRctxAr4BRBebAO6w/xKKDogTvIaXcuBjAeVw1hrUxblTBWk2qGqwKWB0JTaJtHE2bqNtEFYyUPNEcpU94n2hComcRaxti09CrDRKkAM5BUTtcdDgKfAnEIr/Q9Q1V6HrY41JaX0q1cQOxwKWY2xwSWIKma3/pIBiW7GiHx5TPuWqwOmJ1ItYJbw6XHNYaqTZCA6l1ADgPbVtQt4lxMNpY4IEm+u5R0KSCaI5k0JjvrmlBFQNVhNLAgMJBNKiTo0lGk4wiH4Y2QZsiwRoCgYQRaUkkIk3+2lqSBZKF7ppHzBKQ/33pI3YPv75foiVagzcIVtMmo0kBn1zudsC7yThyVNGoIjTJCFaTMIJFjERrHjMI1mB4Wou0qaBJDge0KdFaoE1p/bkmgWGEZBgO7xz5CuU+8a77NznqBHHyuhl1gmBuEj34rj8nkuU+dhiTp8cRqpj3KZwxCg1rsWAcC9qU92+So06OIhorocG3Dauhxyg4RiESzVE4o3AGrqVwhnNGSJ6+JaJvARiFmiYV3fBLlN4oXMIXeZ+GQGwbUnKshpJRKPHOGIS62x/WYmQcPePo1s/NORh4YxwdvhtHTYJgOUxay+On541giSZ5ooF3iZ4z6uRIJDxQJU/hjNVQ07fIKCRGITGOObScM6I5quhoLfdpfUxYNcmYXIE2JYLV3WidjNM8VqM1x4zbydgrjrlW+TmHI1lLpAFLWBfgwQpaM5I5PI6WRDQjWMDwOPL4NQqaVOKPiaNkeQznmEq0lrpxmrBubASricSXtNHs2Fjqts4DcH3OTha7NufzDNS0KRExSG79HFtLua/MkzBaCzmGrD0+Hsnxk8j9OeFJgAfzNClSpqPnN5lPcI4yHY0B78AdE8POQcJRd/PN5DoGM4I1OMDhcn9Ysz7nJGtJtMfMMy83xxztEyYx132NWe6/yWvdfHTs1/n7yZ523DVY7x9rSeTtojUE80Ryn0+O3SRPMqO1RJnynJTnDcvjq7t6oZtfJn3Upvz8+hzSzT2pe88qOtZiJBpUMR+j7xM9FxgnzzgWJHK+hkSwlLcjEczTRMcoNDhyXJY+P0J3BlVIhOhpXWQtpJwPXWIU8rkEC1QhEizPQXWMFEVNE3McrbQN1jQ4g6L0uOSIdcQCeMsn6fBghkseZwWpbkl1oqy6WAwJ13O4tRpWK2gjjGuIEeoGqhoSOcc2LQyq3GmjKufconsfc1gkbwPQRKwYQF3hxmMoS6wcQFnCylru7tBAiNC2uNVxrj+KAmsTeJ+fSykfq4nQBqga6PXyMWKE2I25SXu8g7U61weQzwcgFBATVrW40uFWK6zX1TVlCXUNa3UOrtCd67jBkhGrpotHT6wDoTH6VYG1RmgS3oHvTfrBcMFB6fHecEMPa/2ubV3xUtXrfT+pqWgiqc553VFgdSTWCYvQNJ6qzYPUe6NpWrwZFh1lbfSqAmcFlD63H0hVIB07FoC2Mcat4X2uM0etow7WjV/W813rcw7JuSICLckc5to85syxGmqa6BmFvG+vaKhCwVqMJKDE1mOk6nJ/tMn8lLp61XfzS47UXL8erRPqZOt1bBUdsZvPJjVTnRzB8ja5RsnPeZfzlAd8OjoXtinPAe0x82WbrKtPCtquximItCl2MZivVSARrSERc93UVRnBchbJ9dpk/myPyyV5jstzWqQhWoOzRMB39Zen7vKGT45kubYxM5yDmFw3S+Z7grabm7zL9WMVc/1SpzyTxi5fFw5cyt8HgzLlubBORuq+L9x6ZuvySj4+5Lpocn0mfe6w9WtUuDxvT2quYI7CRUahxlzLOERCN3ePghGSox9qxiEyCpO5PxAsknygcYHV4BgFoywaSkuMgqeOniZ5DEeZ8thZr+9SQeGM0N23NOapose7SSh3Y98m55Ioja7Gyn0UzOW6tDvvSX9a1yeTvs3P57FK1490r+ftjIKjfWjkujG6PIU23fhuk+Fc3qZOjmhGa/m9ncu5q+7i2KejuTuP46NxMrnevZjPwWPruR7IuS4azTF1fGl0tWwXD5ZzTrL8Ws+1Xe3k6Pmck0ufCMl375nbOAr5WEakTfk812LqcmK+FnXMtWbh8zZtV4dGy3NOPnbs9i0wc7Qp4Z3R80brI1WX63Chy42OtVgQu2uVALM8Z1Wx6Gpuo+7mFiOQCCRzhORpk6fnE9Ec0Xw35sPRMWqJ1ke8M9YikwoMCATLc2KbHME8pUv0unPJ+dkxjrn2ntQVxbH1dDfvGFA6o+xibzLeUnf/n7p9J30ULdcxReziu3u+SSnX/cnhuphvkkF3zzSp9+rkSF0tnO+vcm2fx3AeP5Ma37n8aFJuh1uP+6P3YZNxEOxo2+lmqEnbHOCPuTkzMxJ5XI19npsn6xeT8WK43P/J5bHj81ziXY6l0ieqEGl8nlfa9brQ5bET8zVeaRtWQ85NVcz35t61mAs00ROSp/T5mM6Bx+iTazPX3du13bgrnNG4QOtbSh9xzii7NZe6TVRtvkfpWSQlRxWMOkTGIdKf1Lfd+BiFnFePNZnLqpTnuMm81SSX7/ecATmuqu6ecDIP9dJkfLCe82J3D1y4PLdP1o4gx/vkPinPUXRzS9434dbzY+zWIybjNdikNgFnRXcvlmhTytetm3OCtSRy3R9oiExynidYiccRqLtceux9V8Lh83Ok43PnMfcck7GETe4x0jH3C8X6/VS+hwlHt3+FnJ3Eu/zHf/wHF1100Ss+uIiIiIiIiIiIyJnsiSee4Nxzz31F73FSn+DbunUrAI8//jiLi4uvqAEiZ5Ll5WVe85rX8MQTT7CwsLDRzRGZCoobkZOj2BE5cYobkZOj2BE5cZO4+bd/+zd27979it/vpBb4fPcjG4uLiwpekZOwsLCg2BE5QYobkZOj2BE5cYobkZOj2BE5ceecc876OtsroT+yISIiIiIiIiIiMsW0wCciIiIiIiIiIjLFTmqBbzAYcM899zAYDE51e0Re1RQ7IidOcSNychQ7IidOcSNychQ7IifuVMfNSf0VXRERERERERERETk96Ed0RUREREREREREppgW+ERERERERERERKaYFvhERERERERERESmmBb4REREREREREREpthJLfB9/OMf5/zzz2c4HLJv3z6+8IUvnOp2ibyqfOADH8A5d9zjsssu2+hmiZxW/v7v/56bbrqJ3bt345zjU5/61HGvmxl33303u3btYtOmTVx77bV85Stf2ZjGipxGvlHsvPOd73xJDrrhhhs2prEip4kPfehDvP71r2d+fp6zzz6bm2++mYMHDx63TVVVHDhwgG3btjE3N8db3vIWnnnmmQ1qscjG+2bi5o1vfONLcs5P/dRPbVCLRU4Pv/Vbv8XevXtZWFhgYWGB/fv38+lPf3r99VOVb054ge+Tn/wkd955J/fccw9f+tKXuOKKK7j++ut59tlnT/jgImeS7/iO7+Cpp55af/zDP/zDRjdJ5LQyGo244oor+PjHP/6yr3/4wx/mN37jN/jt3/5tPv/5zzM7O8v1119PVVXf4paKnF6+UewA3HDDDcfloD/8wz/8FrZQ5PTz4IMPcuDAAT73uc/xt3/7t7Rty3XXXcdoNFrf5r3vfS9/+Zd/yZ/8yZ/w4IMP8uSTT/LmN795A1stsrG+mbgBuO22247LOR/+8Ic3qMUip4dzzz2XX/3VX+Xhhx/mi1/8Im9605v4wR/8Qf71X/8VOHX5xpmZncgO+/bt4/Wvfz0f+9jHAEgp8ZrXvIbbb7+dX/iFXzjhBoicCT7wgQ/wqU99ikceeWSjmyIyFZxz3Hfffdx8881A/vTe7t27+Zmf+Rne9773AbC0tMSOHTv4xCc+wY/+6I9uYGtFTh//NXYgf4LvyJEjL/lkn4gc9dxzz3H22Wfz4IMPcvXVV7O0tMRZZ53Fvffey1vf+lYAvvzlL/Nt3/ZtPPTQQ3zP93zPBrdYZOP917iB/Am+7/zO7+QjH/nIxjZO5DS3detWfv3Xf523vvWtpyzfnNAn+Jqm4eGHH+baa689+gbec+211/LQQw+dyFuJnHG+8pWvsHv3bi688EJ+/Md/nMcff3yjmyQyNb72ta/x9NNPH5d/FhcX2bdvn/KPyDfhgQce4Oyzz+bSSy/l3e9+N4cPH97oJomcVpaWloB8wwXw8MMP07btcXnnsssu47zzzlPeEen817iZ+IM/+AO2b9/O6173Ou666y7W1tY2onkip6UYI3/0R3/EaDRi//79pzTflCey8fPPP0+MkR07dhz3/I4dO/jyl798QgcWOZPs27ePT3ziE1x66aU89dRTfPCDH+T7v//7eeyxx5ifn9/o5omc9p5++mmAl80/k9dE5OXdcMMNvPnNb+aCCy7g0KFD/OIv/iI33ngjDz30EEVRbHTzRDZcSok77riD7/u+7+N1r3sdkPNOv99n8+bNx22rvCOSvVzcAPzYj/0Ye/bsYffu3Tz66KP8/M//PAcPHuTP//zPN7C1IhvvX/7lX9i/fz9VVTE3N8d9993Ht3/7t/PII4+csnxzQgt8InJybrzxxvWv9+7dy759+9izZw9//Md/zLve9a4NbJmIiLzaHfsj7Jdffjl79+7loosu4oEHHuCaa67ZwJaJnB4OHDjAY489pt+PLHIC/ru4+cmf/Mn1ry+//HJ27drFNddcw6FDh7jooou+1c0UOW1ceumlPPLIIywtLfGnf/qn3HLLLTz44IOn9Bgn9CO627dvpyiKl/w1j2eeeYadO3ee0oaJvJpt3ryZ1772tXz1q1/d6KaITIVJjlH+EXnlLrzwQrZv364cJAK85z3v4a/+6q+4//77Offcc9ef37lzJ03TcOTIkeO2V94R+e/j5uXs27cPQDlHznj9fp+LL76Yq666ig996ENcccUVfPSjHz2l+eaEFvj6/T5XXXUVn/3sZ9efSynx2c9+lv3795/QgUXOZKurqxw6dIhdu3ZtdFNEpsIFF1zAzp07j8s/y8vLfP7zn1f+ETlBX//61zl8+LBykJzRzIz3vOc93Hffffzd3/0dF1xwwXGvX3XVVfR6vePyzsGDB3n88ceVd+SM9Y3i5uVM/sigco7I8VJK1HV9SvPNCf+I7p133sktt9zCd3/3d/OGN7yBj3zkI4xGI2699dYTfSuRM8b73vc+brrpJvbs2cOTTz7JPffcQ1EUvP3tb9/opomcNlZXV4/7392vfe1rPPLII2zdupXzzjuPO+64g1/+5V/mkksu4YILLuD9738/u3fvPu6vhYqcif6n2Nm6dSsf/OAHectb3sLOnTs5dOgQP/dzP8fFF1/M9ddfv4GtFtlYBw4c4N577+Uv/uIvmJ+fX/89R4uLi2zatInFxUXe9a53ceedd7J161YWFha4/fbb2b9/v/6CrpyxvlHcHDp0iHvvvZcf+IEfYNu2bTz66KO8973v5eqrr2bv3r0b3HqRjXPXXXdx4403ct5557GyssK9997LAw88wGc+85lTm2/sJPzmb/6mnXfeedbv9+0Nb3iDfe5znzuZtxE5Y7ztbW+zXbt2Wb/ft3POOcfe9ra32Ve/+tWNbpbIaeX+++834CWPW265xczMUkr2/ve/33bs2GGDwcCuueYaO3jw4MY2WuQ08D/Fztraml133XV21llnWa/Xsz179thtt91mTz/99EY3W2RDvVzMAPZ7v/d769uMx2P76Z/+aduyZYvNzMzYD/3QD9lTTz21cY0W2WDfKG4ef/xxu/rqq23r1q02GAzs4osvtp/92Z+1paWljW24yAb7iZ/4CduzZ4/1+30766yz7JprrrG/+Zu/WX/9VOUbZ2b2SlcjRUREREREREREZGOc0O/gExERERERERERkdOLFvhERERERERERESmmBb4REREREREREREppgW+ERERERERERERKaYFvhERERERERERESmmBb4REREREREREREppgW+ERERERERERERKaYFvhEREREptQ73/lObr755o1uhoiIiIhssHKjGyAiIiIiL+Wc+x9fv+eee/joRz+KmX2LWiQiIiIipyst8ImIiIichp566qn1rz/5yU9y9913c/DgwfXn5ubmmJub24imiYiIiMhpRj+iKyIiInIa2rlz5/pjcXER59xxz83Nzb3kR3Tf+MY3cvvtt3PHHXewZcsWduzYwe/8zu8wGo249dZbmZ+f5+KLL+bTn/70ccd67LHHuPHGG5mbm2PHjh284x3v4Pnnn/8Wn7GIiIiInCwt8ImIiIi8ivz+7/8+27dv5wtf+AK333477373u/nhH/5hvvd7v5cvfelLXHfddbzjHe9gbW0NgCNHjvCmN72JK6+8ki9+8Yv89V//Nc888ww/8iM/ssFnIiIiIiLfLC3wiYiIiLyKXHHFFfzSL/0Sl1xyCXfddRfD4ZDt27dz2223cckll3D33Xdz+PBhHn30UQA+9rGPceWVV/Irv/IrXHbZZVx55ZX87u/+Lvfffz///u//vsFnIyIiIiLfDP0OPhEREZFXkb17965/XRQF27Zt4/LLL19/bseOHQA8++yzAPzzP/8z999//8v+Pr9Dhw7x2te+9n+5xSIiIiLySmmBT0RERORVpNfrHfe9c+645yZ/nTelBMDq6io33XQTv/Zrv/aS99q1a9f/YktFRERE5FTRAp+IiIjIGey7vuu7+LM/+zPOP/98ylKloYiIiMg00u/gExERETmDHThwgBdeeIG3v/3t/NM//ROHDh3iM5/5DLfeeisxxo1unoiIiIh8E7TAJyIiInIG2717N//4j/9IjJHrrruOyy+/nDvuuIPNmzfjvUpFERERkWngzMw2uhEiIiIiIiIiIiJycvTfsiIiIiIiIiIiIlNMC3wiIiIiIiIiIiJTTAt8IiIiIiIiIiIiU0wLfCIiIiIiIiIiIlNMC3wiIiIiIiIiIiJTTAt8IiIiIiIiIiIiU0wLfCIiIiIiIiIiIlNMC3wiIiIiIiIiIiJTTAt8IiIiIiIiIiIiU0wLfCIiIiIiIiIiIlNMC3wiIiIiIiIiIiJTTAt8IiIiIiIiIiIiU+z/A+mmRpTaA1tFAAAAAElFTkSuQmCC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92750" y="2498663"/>
            <a:ext cx="3576172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하이퍼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파라미터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적용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xGB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상세 </a:t>
            </a:r>
            <a:r>
              <a:rPr lang="ko-KR" altLang="en-US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하이퍼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파라미터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적용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Random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Search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Grid Search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1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8150" y="2498663"/>
            <a:ext cx="4011034" cy="1638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</a:t>
            </a:r>
            <a:r>
              <a:rPr lang="ko-KR" altLang="en-US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 결과 제일 향상된 성능을 확인 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BassLine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대비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79%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 향상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+ </a:t>
            </a:r>
            <a:r>
              <a:rPr lang="en-US" altLang="ko-KR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xGB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설정 대비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0.171%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 향상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AA8FDD4-FD97-4E28-9678-ABDEA10D872C}"/>
              </a:ext>
            </a:extLst>
          </p:cNvPr>
          <p:cNvCxnSpPr>
            <a:cxnSpLocks/>
          </p:cNvCxnSpPr>
          <p:nvPr/>
        </p:nvCxnSpPr>
        <p:spPr>
          <a:xfrm>
            <a:off x="6115872" y="2665655"/>
            <a:ext cx="0" cy="1221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</a:t>
            </a: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049713"/>
            <a:ext cx="64008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486150" y="4397375"/>
            <a:ext cx="5219700" cy="1581150"/>
            <a:chOff x="3486150" y="4397375"/>
            <a:chExt cx="5219700" cy="158115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4397375"/>
              <a:ext cx="5219700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3835399" y="5685631"/>
              <a:ext cx="1333523" cy="22621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768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1751" y="2926391"/>
            <a:ext cx="23118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해석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Feature Importance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상위 중요도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1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Perceptron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MFCCs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3.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Harmonic</a:t>
            </a:r>
          </a:p>
        </p:txBody>
      </p:sp>
      <p:sp>
        <p:nvSpPr>
          <p:cNvPr id="4" name="AutoShape 2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0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</a:t>
            </a: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3AA8FDD4-FD97-4E28-9678-ABDEA10D872C}"/>
              </a:ext>
            </a:extLst>
          </p:cNvPr>
          <p:cNvCxnSpPr>
            <a:cxnSpLocks/>
          </p:cNvCxnSpPr>
          <p:nvPr/>
        </p:nvCxnSpPr>
        <p:spPr>
          <a:xfrm>
            <a:off x="14354997" y="1133475"/>
            <a:ext cx="0" cy="33051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data:image/png;base64,iVBORw0KGgoAAAANSUhEUgAABuIAAAMtCAYAAABq82doAAAAOXRFWHRTb2Z0d2FyZQBNYXRwbG90bGliIHZlcnNpb24zLjcuMSwgaHR0cHM6Ly9tYXRwbG90bGliLm9yZy/bCgiHAAAACXBIWXMAAA9hAAAPYQGoP6dpAAEAAElEQVR4nOzde1TVVf7/8dcB5QRyzkERkBQFwyuCeKm8hOAlL2lpTl7JEbQMFQodKjUrTEdsSqOsdNKvCY4MU1qO38xMJczwViiOklqShKMYZclRSeT2/cPl+UaCgoqYPh9rfdbi7P357P3eH5vv+q3fa+39MZSVlZUJAAAAAAAAAAAAwHVlV9sFAAAAAAAAAAAAALcigjgAAAAAAAAAAACgBhDEAQAAAAAAAAAAADWAIA4AAAAAAAAAAACoAQRxAAAAAAAAAAAAQA0giAMAAAAAAAAAAABqAEEcAAAAAAAAAAAAUAPq1HYBwM2utLRUx48fl8lkksFgqO1yAAAAAAAAAABALSorK9Pp06d15513ys7u8nveCOKAKzh+/Li8vLxquwwAAAAAAAAAAHATOXr0qJo0aXLZewjigCswmUySLvwPymw213I1AAAAAAAAAACgNlmtVnl5ednyg8shiAOu4OJxlGazmSAOAAAAAAAAAABIUpU+Z3X5gysBAAAAAAAAAAAAXBWCOAAAAAAAAAAAAKAGcDQlrigkJESBgYGKj4+XJHl7eys6OlrR0dFVHuOdd97R7NmzdezYMS1YsEDR0dEVtt3M2r24QXZGp9ouAwBwG8meN7C2SwAAAAAAAMA1IIhDjbNarYqMjNSCBQv0pz/9SRaLpcI2AAAAAAAAAABwdUpKSlRUVFTbZdwy6tatK3t7+2sehyDuNnf+/Hk5ODjU6Bw5OTkqKirSwIED5enpKUnav3//JW032o1YOwAAAAAAAAAANamsrEwnTpzQqVOnaruUW46Li4saNWokg8Fw1WMQxN1mQkJC1K5dO9WpU0f/+Mc/5O/vr9jYWD399NPau3evGjRooLFjx2rOnDmqU6dq/3nk5OQoKipKmzdvlp2dnfr376+FCxfKw8NDy5cvV3h4uCSpefPmkqR33333krYjR47I29u7wvG/+eYbtWrVSgcOHFDr1q1t7a+99prefPNNZWVlqaSkRBMmTFBKSopOnDihpk2batKkSXrqqads94eFhenUqVO6++679dZbb8loNOrIkSPVfocAAAAAAAAAANwsLoZw7u7ucnJyuqbQCBeUlZWpoKBAeXl5knRNG4oI4m5DCQkJmjhxotLS0nTixAk98MADCgsLU2Jiog4ePKjHH39cd9xxh2JjY684VmlpqQYPHixnZ2dt2bJFxcXFmjx5skaMGKHU1FSNGDFCXl5e6tOnj3bt2iUvLy+ZTKZL2tzc3Cqdo2XLlurcubNWrlyp2bNn29pXrlyp0aNH2+po0qSJ3n//fbm6umrbtm2aMGGCPD09NXz4cNszmzdvltls1saNGyudr7CwUIWFhbbfVqv1iu8BAAAAAAAAAIAbraSkxBbCubq61nY5txRHR0dJUl5entzd3a/6mEqCuNtQixYt9Le//U2SlJiYKC8vL7355psyGAxq3bq1jh8/rmeffVYvvPCC7OzsLjvW5s2btW/fPh05ckReXl62Mf38/PTll1/q7rvvtv2P383NTY0aNZKkCtsuJzQ0VG+++aYtiPvmm2+Unp6uf/zjH5IunNU6a9Ys2/0+Pj7avn273nvvvXJBXL169bR06dLLHkkZFxdXbiwAAAAAAAAAAG5GF78J5+TkVMuV3JouvteioqKrDuIun7LgltSpUyfb3wcOHFDXrl3LbVXt3r27zpw5o//+979XHOvAgQPy8vKyhXCS1LZtW7m4uOjAgQPXreaRI0cqOztbO3bskHRhN1zHjh3LHVX51ltvqVOnTnJzc5Ozs7Peeecd5eTklBvH39//it+Fmz59uvLz823X0aNHr9s6AAAAAAAAAAC43jiOsmZcj/dKEHcbqlevXm2XUG2NGjVSr169lJSUJElKSkpSaGiorT85OVkxMTEaP368Pv30U2VkZCg8PFznz58vN05V1m40GmU2m8tdAAAAAAAAAAAA1UUQd5tr06aNtm/frrKyMltbWlqaTCaTmjRpUqXnjx49Wm7X2Ndff61Tp06pbdu217XW0NBQ/etf/9L27dv13XffaeTIkeVq7tatmyZNmqQOHTrI19dXWVlZ13V+AAAAAAAAAACA6uAbcbe5SZMmKT4+XlFRUYqMjNShQ4f04osvaurUqVf8Ppwk9enTR/7+/goNDVV8fLyKi4s1adIkBQcHq3Pnzte11qFDh2rixImaOHGievbsqTvvvNPW16JFCyUmJmrDhg3y8fHRihUr9OWXX8rHx+e61gAAAAAAAAAAwB+B97R1N3S+7HkDb+h8fxQEcbe5xo0b6+OPP9bTTz+t9u3bq0GDBho/frxmzpxZpecNBoP+/e9/KyoqSj169JCdnZ369++vhQsXXvdaTSaTHnzwQb333ntatmxZub4nnnhCe/bs0YgRI2QwGDRq1ChNmjRJ69evv27z75/Vj2MqAQAAAAAAAABAlRnKfnsmIYBLWK1WWSwW5efnE8QBAAAAAAAAAG4a586d05EjR+Tj46M77rijXB874i44f/68HBwcrurZyt5vdXIDvhEHAAAAAAAAAACAG2rVqlXy9/eXo6OjXF1d1adPH509e1aStGzZMvn5+cloNMrT01ORkZG253JycjR48GA5OzvLbDZr+PDh+uGHH2z9sbGxCgwM1NKlS8sFaKdOndJjjz0mNzc3mc1m9erVS3v37q3xdRLE4abg5+cnZ2fnCq+VK1fWdnkAAAAAAAAAAOA6yc3N1ahRozRu3DgdOHBAqampGjp0qMrKyrRo0SJNnjxZEyZM0L59+7R27Vr5+vpKkkpLSzV48GD9/PPP2rJlizZu3KjvvvtOI0aMKDf+4cOHtXr1an3wwQfKyMiQJA0bNkx5eXlav3690tPT1bFjR/Xu3Vs///xzja6Vb8ThpvDxxx+rqKiowj4PD48bXA0AAAAAAAAAAKgpubm5Ki4u1tChQ9WsWTNJkr+/vyRpzpw5+stf/qKnnnrKdv/dd98tSdq8ebP27dunI0eOyMvLS5KUmJgoPz8/ffnll7b7zp8/r8TERLm5uUmSvvjiC+3atUt5eXkyGo2SpFdffVVr1qzRqlWrNGHChBpbK0EcbgoX/4cGAAAAAAAAAABube3bt1fv3r3l7++vfv36qW/fvnrkkUdUVFSk48ePq3fv3hU+d+DAAXl5edlCOElq27atXFxcdODAAVsQ16xZM1sIJ0l79+7VmTNn5OrqWm68X3/9VVlZWTWwwv9HEAcAAAAAAAAAAIAbxt7eXhs3btS2bdv06aefauHChXruuee0efPm6zJ+vXr1yv0+c+aMPD09lZqaesm9Li4u12XOyhDEAQAAAAAAAAAA4IYyGAzq3r27unfvrhdeeEHNmjXTxo0b5e3trc2bN6tnz56XPNOmTRsdPXpUR48ete2K+/rrr3Xq1Cm1bdu20rk6duyoEydOqE6dOvL29q6pJVWIIA4AAAAAAAAAAAA3zM6dO7V582b17dtX7u7u2rlzp3788Ue1adNGsbGxioiIkLu7uwYMGKDTp08rLS1NUVFR6tOnj/z9/RUaGqr4+HgVFxdr0qRJCg4OVufOnSudr0+fPuratauGDBmiv/3tb2rZsqWOHz+udevW6eGHH77ss9eKIA6oonYvbpCd0am2ywAA3Iay5w2s7RIAAAAAAMAfzM38/59gNpv1+eefKz4+XlarVc2aNdP8+fM1YMAASdK5c+f02muvKSYmRg0bNtQjjzwi6cIuun//+9+KiopSjx49ZGdnp/79+2vhwoWXnc9gMOjjjz/Wc889p/DwcP34449q1KiRevToIQ8Pjxpdq6GsrKysRme4hYWEhCgwMFDx8fG1Xcp1FxsbqzVr1igjI6PSe8LCwnTq1CmtWbPmhtVVG6xWqywWi7yi3yOIAwDUipv5/+EMAAAAAABqz7lz53TkyBH5+PjojjvuqO1ybjmVvd+LuUF+fr7MZvNlx7Cr6SJvJmFhYRoyZEhtl1FjDAbDdQvFYmJirttHEQEAAAAAAAAAAG5Ht1UQV1VFRUW1XUKNOX/+fJXuc3Z2lquraw1XAwAAAAAAAAAAcOu64UHcqlWr5O/vL0dHR7m6uqpPnz46e/asbbfarFmz5ObmJrPZrIiIiHLBUWlpqeLi4uTj4yNHR0e1b99eq1atKjd+ZmamBg0aJLPZLJPJpKCgIGVlZSk2NlYJCQn697//LYPBIIPBoNTUVGVnZ8tgMOhf//qXgoODdccdd2jlypU6efKkRo0apcaNG8vJyUn+/v765z//edXrLiws1LPPPisvLy8ZjUb5+vrqf/7nf2z9+/fv14ABA+Ts7CwPDw+NGTNGP/30k60/JCRETz75pJ555hk1aNBAjRo1UmxsrK3f29tbkvTwww/LYDDYfsfGxiowMFBLly4tt3UyJydHgwcPlrOzs8xms4YPH64ffvjBNt7F5y4qKSnR1KlT5eLiIldXVz3zzDOqzqmmISEhioqKUnR0tOrXry8PDw8tWbJEZ8+eVXh4uEwmk3x9fbV+/fpyz13pvXzyySe67777bHUNGjRIWVlZtv6L/74ffPCBevbsKScnJ7Vv317bt2+vtNbCwkJZrdZyFwAAAAAAAAAAQHXd0CAuNzdXo0aN0rhx43TgwAGlpqZq6NChtkBn8+bNtvZ//vOf+uCDDzRr1izb83FxcUpMTNTixYuVmZmpKVOm6NFHH9WWLVskSceOHVOPHj1kNBqVkpKi9PR0jRs3TsXFxYqJidHw4cPVv39/5ebmKjc3V926dbONPW3aND311FM6cOCA+vXrp3PnzqlTp05at26d9u/frwkTJmjMmDHatWvXVa39z3/+s/75z3/qjTfe0IEDB/T3v/9dzs7OkqRTp06pV69e6tChg7766it98skn+uGHHzR8+PByYyQkJKhevXrauXOn/va3v+mll17Sxo0bJUlffvmlJOndd99Vbm6u7bckHT58WKtXr9YHH3ygjIwMlZaWavDgwfr555+1ZcsWbdy4Ud99951GjBhRaf3z58/X8uXLtWzZMn3xxRf6+eef9eGHH1brHSQkJKhhw4batWuXoqKiNHHiRA0bNkzdunXT7t271bdvX40ZM0YFBQVVfi9nz57V1KlT9dVXX2nz5s2ys7PTww8/rNLS0nJzP/fcc4qJiVFGRoZatmypUaNGqbi4uMI64+LiZLFYbJeXl1e11gkAAAAAAAAAACBJhrLqbGu6Rrt371anTp2UnZ2tZs2alesLCwvT//7v/+ro0aNycnKSJC1evFhPP/208vPzVVRUpAYNGmjTpk3q2rWr7bnHHntMBQUFSkpK0owZM5ScnKxDhw6pbt26l8wfFhamU6dOlfuOWnZ2tnx8fBQfH6+nnnrqsvUPGjRIrVu31quvvirpwi6vwMBAxcfHX/a5b775Rq1atdLGjRvVp0+fS/rnzJmjrVu3asOGDba2//73v/Ly8tKhQ4fUsmVLhYSEqKSkRFu3brXdc88996hXr16aN2+epAvfiPvwww/LfQcvNjZWc+fO1bFjx+Tm5iZJ2rhxowYMGKAjR47YQqavv/5afn5+2rVrl+6++27FxsZqzZo1ysjIkCTdeeedmjJlip5++mlJUnFxsXx8fNSpU6cqfZfu9/WXlJTIYrFo6NChSkxMlCSdOHFCnp6e2r59u7p06VKl9/J7P/30k9zc3LRv3z61a9fO9u+7dOlSjR8/vtxaDxw4oNatW18yRmFhoQoLC22/rVarvLy85BX9nuyMTldcKwAA11v2vIG1XQIAAAAAALgJnTt3TkeOHFGzZs1s2Qqun4KCAn3//fflThyULuQGFotF+fn5MpvNlx2jTk0X+Vvt27dX79695e/vr379+qlv37565JFHVL9+fVv/b/9D6dq1q86cOaOjR4/qzJkzKigo0P33319uzPPnz6tDhw6SpIyMDAUFBVUYwl1J586dy/0uKSnR3Llz9d577+nYsWM6f/68CgsLr+o/5IyMDNnb2ys4OLjC/r179+qzzz6z7ZD7raysLFvgFBAQUK7P09NTeXl5V5y/WbNmthBOkg4cOHAhWPrNTq+2bdvKxcVFBw4c0N13313u+fz8fOXm5uree++1tdWpU0edO3eu1vGUv63f3t5erq6u8vf3t7V5eHhIkm1NVXkv3377rV544QXt3LlTP/30k20nXE5Ojtq1a1fh3J6enrZ5KgrijEajjEZjldcFAAAAAAAAAEBtcHBwkJ2dnY4fPy43Nzc5ODjIYDDUdll/eGVlZTp//rx+/PFH2dnZycHB4arHuqFBnL29vTZu3Kht27bp008/1cKFC/Xcc89p586dV3z2zJkzkqR169apcePG5fouhiaOjo5XXVu9evXK/X7llVf0+uuvKz4+Xv7+/qpXr56io6PLfbOuqq5U15kzZ/Tggw/q5ZdfvqTvYmgk6ZKA0WAwXHIEY0V+v7baUlH9v227+H8cLq6pKu/lwQcfVLNmzbRkyRLdeeedKi0tVbt27S75d7rcPAAAAAAAAAAA/BHZ2dnJx8dHubm5On78eG2Xc8txcnJS06ZNZWd39V96u6FBnHQhBOnevbu6d++uF154Qc2aNbN9a2zv3r369ddfbcHVjh075OzsLC8vLzVo0EBGo1E5OTmV7iwLCAhQQkKCioqKKtwV5+DgoJKSkirVmZaWpsGDB+vRRx+VdCG0+eabb9S2bdtqr9nf31+lpaXasmVLhUdTduzYUatXr5a3t7fq1Ln6f5K6detWaX1t2rTR0aNHdfTo0XJHU546darC9VksFnl6emrnzp3q0aOHpAtHU6anp6tjx45XXe+VXOm9nDx5UocOHdKSJUsUFBQkSfriiy9qrB4AAAAAAAAAAG42Dg4Oatq0qYqLi6ucgeDK7O3tVadOnWveYXhDg7idO3dq8+bN6tu3r9zd3bVz5079+OOPatOmjf7zn//o/PnzGj9+vGbOnKns7Gy9+OKLioyMlJ2dnUwmk2JiYjRlyhSVlpbqvvvuU35+vtLS0mQ2mzV27FhFRkZq4cKFGjlypKZPny6LxaIdO3bonnvuUatWreTt7a0NGzbo0KFDcnV1lcViqbTWFi1aaNWqVdq2bZvq16+vBQsW6IcffriqIM7b21tjx47VuHHj9MYbb6h9+/b6/vvvlZeXp+HDh2vy5MlasmSJRo0apWeeeUYNGjTQ4cOHlZycrKVLl8re3r7K82zevFndu3eX0Wi0Hfn5e3369JG/v79CQ0MVHx+v4uJiTZo0ScHBwZcc0XnRU089pXnz5qlFixZq3bq1FixYoFOnTlX7XVTHld5L/fr15erqqnfeeUeenp7KycnRtGnTaqye/bP6XfGsVwAAAAAAAAAAbrSLJ9Bdzae7ULOufi/dVTCbzfr888/1wAMPqGXLlpo5c6bmz5+vAQMGSJJ69+6tFi1aqEePHhoxYoQeeughxcbG2p6fPXu2nn/+ecXFxalNmzbq37+/1q1bJx8fH0mSq6urUlJSdObMGQUHB6tTp05asmSJ7T+8xx9/XK1atVLnzp3l5uamtLS0SmudOXOmOnbsqH79+ikkJESNGjXSkCFDrnrtixYt0iOPPKJJkyapdevWevzxx3X27FlJ0p133qm0tDSVlJSob9++8vf3V3R0tFxcXKq13XH+/PnauHGjvLy8bN/Nq4jBYNC///1v1a9fXz169FCfPn3UvHlz/etf/6r0mb/85S8aM2aMxo4dq65du8pkMunhhx+u+gu4Cld6L3Z2dkpOTlZ6erratWunKVOm6JVXXqnRmgAAAAAAAAAAAKrKUFZWVlbbRUhSWFiYTp06pTVr1tR2KUA5VqtVFotF+fn57IgDAAAAAAAAAOA2V53c4IbuiAMAAAAAAAAAAABuFwRx18HWrVvl7Oxc6XWry8nJuez6c3JyartEAAAAAAAAAACAG+6mOZryj+zXX3/VsWPHKu339fW9gdXceMXFxcrOzq6039vbW3Xq1LlxBV1nHE0JAAAAAAAAAAAuqk5u8MdNR24ijo6Ot3zYdjl16tS5rdcPAAAAAAAAAABQEY6mBAAAAAAAAAAAAGoAQRwAAAAAAAAAAABQAwjiAAAAAAAAAAAAgBrAN+JQqbS0NEVEROjgwYMaOHCg1qxZU9sl1ap2L26QndGptssAAOCmkT1vYG2XAAAAAAAAcFNjRxwqNXXqVAUGBurIkSNavnz5dRu3rKxMAwYMkMFguO3DPQAAAAAAAAAAcOsiiEOlsrKy1KtXLzVp0kQuLi7Xbdz4+HgZDIbrNt7VKikpUWlpaW2XAQAAAAAAAAAAblEEcbeJkJAQRUVFKTo6WvXr15eHh4eWLFmis2fPKjw8XCaTSb6+vlq/fr2ys7NlMBh08uRJjRs3TgaDwbYjLjMzU4MGDZLZbJbJZFJQUJCysrJs8yxbtkx+fn4yGo3y9PRUZGRkuToyMjI0f/58LVu2rMq1l5aWqkmTJlq0aFG59j179sjOzk7ff/+9JGnBggXy9/dXvXr15OXlpUmTJunMmTO2+5cvXy4XFxetXbtWbdu2ldFoVE5OziXzFRYWymq1lrsAAAAAAAAAAACqiyDuNpKQkKCGDRtq165dioqK0sSJEzVs2DB169ZNu3fvVt++fTVmzBi5ubkpNzdXZrNZ8fHxys3N1YgRI3Ts2DH16NFDRqNRKSkpSk9P17hx41RcXCxJWrRokSZPnqwJEyZo3759Wrt2rXx9fW3zFxQUaPTo0XrrrbfUqFGjKtdtZ2enUaNGKSkpqVz7ypUr1b17dzVr1sx23xtvvKHMzEwlJCQoJSVFzzzzTLlnCgoK9PLLL2vp0qXKzMyUu7v7JfPFxcXJYrHYLi8vryrXCgAAAAAAAAAAcJGhrKysrLaLQM0LCQlRSUmJtm7dKunCsYwWi0VDhw5VYmKiJOnEiRPy9PTU9u3b1aVLF7m4uCg+Pl5hYWGSpBkzZig5OVmHDh1S3bp1L5mjcePGCg8P15w5cyqs4YknnlBJSYmWLl0qSTIYDPrwww81ZMiQK9afkZGhjh07Kjs7W02bNlVpaamaNm2qmTNnKiIiosJnVq1apYiICP3000+SLuyICw8PV0ZGhtq3b1/pXIWFhSosLLT9tlqt8vLyklf0e7IzOl2xVgAAbhfZ8wbWdgkAAAAAAAA3nNVqlcViUX5+vsxm82XvrXODasJNICAgwPa3vb29XF1d5e/vb2vz8PCQJOXl5VX4fEZGhoKCgioM4fLy8nT8+HH17t27wmfXrl2rlJQU7dmz56pqDwwMVJs2bZSUlKRp06Zpy5YtysvL07Bhw2z3bNq0SXFxcTp48KCsVquKi4t17tw5FRQUyMnpQoDm4OBQ7j1UxGg0ymg0XlWdAAAAAAAAAAAAF3E05W3k9wGawWAo12YwGCRd+CZbRRwdHSsd+3J9kpSSkqKsrCy5uLioTp06qlPnQgb8pz/9SSEhIVUpX6GhobbjKZOSktS/f3+5urpKkrKzszVo0CAFBARo9erVSk9P11tvvSVJOn/+fLk6L64TAAAAAAAAAACgJhHEocoCAgK0detWFRUVXdJnMpnk7e2tzZs3V/jstGnT9J///EcZGRm2S5Jee+01vfvuu1Waf/To0dq/f7/S09O1atUqhYaG2vrS09NVWlqq+fPnq0uXLmrZsqWOHz9e/UUCAAAAAAAAAABcJxxNiSqLjIzUwoULNXLkSE2fPl0Wi0U7duzQPffco1atWik2NlYRERFyd3fXgAEDdPr0aaWlpSkqKkqNGjVSo0aNLhmzadOm8vHxqdL83t7e6tatm8aPH6+SkhI99NBDtj5fX18VFRVp4cKFevDBB5WWlqbFixdft7VL0v5Z/a541isAAAAAAAAAAMBF7IhDlbm6uiolJUVnzpxRcHCwOnXqpCVLltiOtxw7dqzi4+P19ttvy8/PT4MGDdK33357XWsIDQ3V3r179fDDD5c7DrN9+/ZasGCBXn75ZbVr104rV65UXFzcdZ0bAAAAAAAAAACgOgxlZWVltV0EcDOzWq2yWCzKz89nRxwAAAAAAAAAALe56uQG7IgDAAAAAAAAAAAAagBBHG4KERERcnZ2rvCKiIio7fIAAAAAAAAAAACqjaMpcVPIy8uT1WqtsM9sNsvd3f0GV/T/OJoSAAAAAAAAAABcVJ3coM4Nqgm4LHd391oN2wAAAAAAAAAAAK43jqYEAAAAAAAAAAAAagBBHAAAAAAAAAAAAFADCOIAAAAAAAAAAACAGsA34q5BSEiIAgMDFR8ff8V7vb29FR0drejo6Bqv6/fCwsJ06tQprVmzptrPLl++XNHR0Tp16lSl98TGxmrNmjXKyMio9J7s7Gz5+Phoz549CgwMrHYdN4N2L26QndGptssAAOCmkT1vYG2XAAAAAAAAcFO7rXbEhYWFaciQIbVdxh/KiBEj9M0331TrGd4zAAAAAAAAAAAAO+IqVFRUpLp169Z2GTcFR0dHOTo61nYZNeL8+fNycHCo7TIAAAAAAAAAAMAt6obviFu1apX8/f3l6OgoV1dX9enTR2fPnrXtopo1a5bc3NxkNpsVERGh8+fP254tLS1VXFycfHx85OjoqPbt22vVqlXlxs/MzNSgQYNkNptlMpkUFBSkrKwsxcbGKiEhQf/+979lMBhkMBiUmpqq7OxsGQwG/etf/1JwcLDuuOMOrVy5UidPntSoUaPUuHFjOTk5yd/fX//85z+vae2nT5/WqFGjVK9ePTVu3FhvvfVWuf4FCxbI399f9erVk5eXlyZNmqQzZ87Y+pcvXy4XFxdt2LBBbdq0kbOzs/r376/c3FzbPSUlJZo6dapcXFzk6uqqZ555RmVlZbb+jz76SC4uLiopKZEkZWRkyGAwaNq0abZ7HnvsMT366KPl5vytefPmycPDQyaTSePHj9e5c+dsfZW954u+++479ezZU05OTmrfvr22b99+xfdmtVrl6Oio9evXl2v/8MMPZTKZVFBQIEl69tln1bJlSzk5Oal58+Z6/vnnVVRUVK62wMBALV26VD4+PrrjjjuuODcAAAAAAAAAAMDVuqFBXG5urkaNGqVx48bpwIEDSk1N1dChQ21B0ebNm23t//znP/XBBx9o1qxZtufj4uKUmJioxYsXKzMzU1OmTNGjjz6qLVu2SJKOHTumHj16yGg0KiUlRenp6Ro3bpyKi4sVExOj4cOH24Kr3NxcdevWzTb2tGnT9NRTT+nAgQPq16+fzp07p06dOmndunXav3+/JkyYoDFjxmjXrl1Xvf5XXnlF7du31549e2zzbdy40dZvZ2enN954Q5mZmUpISFBKSoqeeeaZcmMUFBTo1Vdf1YoVK/T5558rJydHMTExtv758+dr+fLlWrZsmb744gv9/PPP+vDDD239QUFBOn36tPbs2SNJ2rJlixo2bFguLNuyZYtCQkIqXMN7772n2NhYzZ07V1999ZU8PT319ttv2/qv9J6fe+45xcTEKCMjQy1bttSoUaNUXFx82fdmNps1aNAgJSUllWtfuXKlhgwZIienC99tM5lMWr58ub7++mu9/vrrWrJkiV577bVyzxw+fFirV6/WBx98UOk37QoLC2W1WstdAAAAAAAAAAAA1XVDj6bMzc1VcXGxhg4dqmbNmkmS/P39bf0ODg5atmyZnJyc5Ofnp5deeklPP/20Zs+eraKiIs2dO1ebNm1S165dJUnNmzfXF198ob///e8KDg7WW2+9JYvFouTkZNvRki1btrSN7+joqMLCQjVq1OiS2qKjozV06NBybb8NuKKiorRhwwa99957uueee65q/d27d7ftPGvZsqXS0tL02muv6f7777fVcJG3t7fmzJmjiIiIckFXUVGRFi9erLvuukuSFBkZqZdeesnWHx8fr+nTp9vWsnjxYm3YsMHWb7FYFBgYqNTUVHXu3FmpqamaMmWKZs2apTNnzig/P1+HDx9WcHBwhWuIj4/X+PHjNX78eEnSnDlztGnTJtuuOGdn58u+55iYGA0cOFCSNGvWLPn5+enw4cNq3br1Zd9daGioxowZo4KCAjk5OclqtWrdunXlQsaZM2eWe38xMTFKTk4uF2aeP39eiYmJcnNzq3SuuLi4cgEwAAAAAAAAAADA1bihO+Lat2+v3r17y9/fX8OGDdOSJUv0yy+/lOu/uLtJkrp27aozZ87o6NGjOnz4sAoKCnT//ffL2dnZdiUmJiorK0vShWMWg4KCrur7bp07dy73u6SkRLNnz5a/v78aNGggZ2dnbdiwQTk5OVe5etkCxN/+PnDggO33pk2b1Lt3bzVu3Fgmk0ljxozRyZMnbUcvSpKTk5MthJMkT09P5eXlSZLy8/OVm5ure++919Zfp06dS9YWHBys1NRUlZWVaevWrRo6dKjatGmjL774Qlu2bNGdd96pFi1aVLiGAwcOlBu/onVdTkBAQLnaJdnqv5wHHnhAdevW1dq1ayVJq1evltlsVp8+fWz3/Otf/1L37t3VqFEjOTs7a+bMmZf8ezVr1uyyIZwkTZ8+Xfn5+bbr6NGjVV4fAAAAAAAAAADARTc0iLO3t9fGjRu1fv16tW3bVgsXLlSrVq105MiRKz578Vtp69atU0ZGhu36+uuvbd+Jc3R0vOra6tWrV+73K6+8otdff13PPvusPvvsM2VkZKhfv37lvll3PWVnZ2vQoEEKCAjQ6tWrlZ6ebvuG3G/n/H3IaDAYyn0DripCQkL0xRdfaO/evapbt65at26tkJAQpaamasuWLZXuhrseflu/wWCQdOHbf1fi4OCgRx55xHY8ZVJSkkaMGKE6dS5s6ty+fbtCQ0P1wAMP6KOPPtKePXv03HPPXfLv9ft/54oYjUaZzeZyFwAAAAAAAAAAQHXd0CBOuhC+dO/eXbNmzdKePXvk4OBgO15w7969+vXXX2337tixQ87OzvLy8lLbtm1lNBqVk5MjX1/fcpeXl5ekC7uttm7dqqKiogrndnBwUElJSZXqTEtL0+DBg/Xoo4+qffv2at68ub755ptrWvuOHTsu+d2mTRtJUnp6ukpLSzV//nx16dJFLVu21PHjx6s1vsVikaenp3bu3GlrKy4uVnp6ern7Ln4n7rXXXrOFbheDuNTU1Eq/DydJbdq0KTd+ReuqznuujtDQUH3yySfKzMxUSkqKQkNDbX3btm1Ts2bN9Nxzz6lz585q0aKFvv/+++teAwAAAAAAAAAAQFXd0G/E7dy5U5s3b1bfvn3l7u6unTt36scff1SbNm30n//8R+fPn9f48eM1c+ZMZWdn68UXX1RkZKTs7OxkMpkUExOjKVOmqLS0VPfdd5/y8/OVlpYms9mssWPHKjIyUgsXLtTIkSM1ffp0WSwW7dixQ/fcc49atWolb29vbdiwQYcOHZKrq6ssFkultbZo0UKrVq3Stm3bVL9+fS1YsEA//PCD2rZte9XrT0tL09/+9jcNGTJEGzdu1Pvvv69169ZJknx9fVVUVKSFCxfqwQcfVFpamhYvXlztOZ566inNmzdPLVq0UOvWrbVgwQKdOnWq3D3169dXQECAVq5cqTfffFOS1KNHDw0fPlxFRUWX3RH31FNPKSwsTJ07d1b37t21cuVKZWZmqnnz5rZ7qvOeq6NHjx5q1KiRQkND5ePjU+6IzBYtWignJ0fJycm6++67L/l+3PWwf1Y/dscBAAAAAAAAAIAqu6E74sxmsz7//HM98MADatmypWbOnKn58+drwIABkqTevXurRYsW6tGjh0aMGKGHHnpIsbGxtudnz56t559/XnFxcWrTpo369++vdevWycfHR5Lk6uqqlJQUnTlzRsHBwerUqZOWLFliOw7x8ccfV6tWrdS5c2e5ubkpLS2t0lpnzpypjh07ql+/fgoJCVGjRo00ZMiQa1r/X/7yF3311Vfq0KGD5syZowULFqhfv36SLnwfb8GCBXr55ZfVrl07rVy5UnFxcVc1x5gxYzR27Fh17dpVJpNJDz/88CX3BQcHq6SkxLb7rUGDBmrbtq0aNWqkVq1aVTr+iBEj9Pzzz+uZZ55Rp06d9P3332vixInl7qnOe64Og8GgUaNGae/eveV2w0nSQw89pClTpigyMlKBgYHatm2bnn/++esyLwAAAAAAAAAAwNUwlFX3A2M1JCwsTKdOndKaNWtquxSgHKvVKovFovz8fHbEAQAAAAAAAABwm6tObnDDvxEHAAAAAAAAAAAA3A4I4q6DrVu3ytnZudILVzZgwIBK39/cuXNruzwAAAAAAAAAAIBqu2mOpvwj+/XXX3Xs2LFK+319fW9gNX9Mx44d06+//lphX4MGDdSgQYMbXNH/42hKAAAAAAAAAABwUXVygzo3qKZbmqOjI2HbNWrcuHFtlwAAAAAAAAAAAHBdcTQlAAAAAAAAAAAAUAMI4gAAAAAAAAAAAIAaQBAHAAAAAAAAAAAA1AC+EYdKpaWlKSIiQgcPHtTAgQO1Zs2a2i6pVrV7cYPsjE61XQYAADed7HkDa7sEAAAAAACAmxI74lCpqVOnKjAwUEeOHNHy5cuvaazs7GwZDIYKr/fff//6FAwAAAAAAAAAAHATIYhDpbKystSrVy81adJELi4u1zSWl5eXcnNzy12zZs2Ss7OzBgwYcH0KrqaSkhKVlpbWytwAAAAAAAAAAODWRxB3mwgJCVFUVJSio6NVv359eXh4aMmSJTp79qzCw8NlMpnk6+ur9evX23avnTx5UuPGjZPBYLDtiMvMzNSgQYNkNptlMpkUFBSkrKws2zzLli2Tn5+fjEajPD09FRkZKUmyt7dXo0aNyl0ffvihhg8fLmdn58vWXlpaqiZNmmjRokXl2vfs2SM7Ozt9//33kqQFCxbI399f9erVk5eXlyZNmqQzZ87Y7l++fLlcXFy0du1atW3bVkajUTk5Odfj9QIAAAAAAAAAAFyCIO42kpCQoIYNG2rXrl2KiorSxIkTNWzYMHXr1k27d+9W3759NWbMGLm5uSk3N1dms1nx8fHKzc3ViBEjdOzYMfXo0UNGo1EpKSlKT0/XuHHjVFxcLElatGiRJk+erAkTJmjfvn1au3atfH19K6wlPT1dGRkZGj9+/BXrtrOz06hRo5SUlFSufeXKlerevbuaNWtmu++NN95QZmamEhISlJKSomeeeabcMwUFBXr55Ze1dOlSZWZmyt3d/ZL5CgsLZbVay10AAAAAAAAAAADVZSgrKyur7SJQ80JCQlRSUqKtW7dKunAso8Vi0dChQ5WYmChJOnHihDw9PbV9+3Z16dJFLi4uio+PV1hYmCRpxowZSk5O1qFDh1S3bt1L5mjcuLHCw8M1Z86cK9YzadIkpaam6uuvv65S/RkZGerYsaOys7PVtGlTlZaWqmnTppo5c6YiIiIqfGbVqlWKiIjQTz/9JOnCjrjw8HBlZGSoffv2lc4VGxurWbNmXdLuFf2e7IxOVaoXAIDbSfa8gbVdAgAAAAAAwA1jtVplsViUn58vs9l82XvZEXcbCQgIsP1tb28vV1dX+fv729o8PDwkSXl5eRU+n5GRoaCgoApDuLy8PB0/fly9e/e+Yh2//vqrkpKSqrQb7qLAwEC1adPGtituy5YtysvL07Bhw2z3bNq0Sb1791bjxo1lMpk0ZswYnTx5UgUFBbZ7HBwcyr2HikyfPl35+fm26+jRo1WuEwAAAAAAAAAA4CKCuNvI7wM0g8FQrs1gMEi68E22ijg6OlY69uX6fm/VqlUqKCjQn//85yo/I0mhoaG2IC4pKUn9+/eXq6urJCk7O1uDBg1SQECAVq9erfT0dL311luSpPPnz5er8+I6K2M0GmU2m8tdAAAAAAAAAAAA1UUQhyoLCAjQ1q1bVVRUdEmfyWSSt7e3Nm/efMVx/ud//kcPPfSQ3NzcqjX/6NGjtX//fqWnp2vVqlUKDQ219aWnp6u0tFTz589Xly5d1LJlSx0/frxa4wMAAAAAAAAAAFxPBHGossjISFmtVo0cOVJfffWVvv32W61YsUKHDh2SdOHbavPnz9cbb7yhb7/9Vrt379bChQvLjXH48GF9/vnneuyxx6o9v7e3t7p166bx48erpKREDz30kK3P19dXRUVFWrhwob777jutWLFCixcvvrYFAwAAAAAAAAAAXIM6tV0A/jhcXV2VkpKip59+WsHBwbK3t1dgYKC6d+8uSRo7dqzOnTun1157TTExMWrYsKEeeeSRcmMsW7ZMTZo0Ud++fa+qhtDQUE2aNEl//vOfyx2H2b59ey1YsEAvv/yypk+frh49eiguLq7ax19ezv5Z/TimEgAAAAAAAAAAVJmhrKysrLaLAG5mVqtVFotF+fn5BHEAAAAAAAAAANzmqpMbcDQlAAAAAAAAAAAAUAMI4nBTiIiIkLOzc4VXREREbZcHAAAAAAAAAABQbRxNiZtCXl6erFZrhX1ms1nu7u43uKL/x9GUAAAAAAAAAADgourkBnVuUE3AZbm7u9dq2AYAAAAAAAAAAHC9cTQlAAAAAAAAAAAAUAMI4gAAAAAAAAAAAIAaQBAHAAAAAAAAAAAA1AC+EQdUUbsXN8jO6FTbZQAA8IeUPW9gbZcAAAAAAABww7Ej7g8oLS1N/v7+qlu3roYMGVLb5QAAAAAAAAAAAKACBHF/QFOnTlVgYKCOHDmi5cuXX/N477zzjkJCQmQ2m2UwGHTq1KlL7tm9e7fuv/9+ubi4yNXVVRMmTNCZM2eueW4AAAAAAAAAAIBbFUHcH1BWVpZ69eqlJk2ayMXF5ZrHKygoUP/+/TVjxowK+48fP64+ffrI19dXO3fu1CeffKLMzEyFhYVd89wAAAAAAAAAAAC3KoK4WhYSEqKoqChFR0erfv368vDw0JIlS3T27FmFh4fLZDLJ19dX69evV3Z2tgwGg06ePKlx48bJYDDYdsRlZmZq0KBBMpvNMplMCgoKUlZWlm2eZcuWyc/PT0ajUZ6enoqMjLT1RUdHa9q0aerSpUuFNX700UeqW7eu3nrrLbVq1Up33323Fi9erNWrV+vw4cNXXGNqaqoMBoM2bNigDh06yNHRUb169VJeXp7Wr1+vNm3ayGw2a/To0SooKLA9V1paqri4OPn4+MjR0VHt27fXqlWrbP0lJSUaP368rb9Vq1Z6/fXXy80dFhamIUOG6NVXX5Wnp6dcXV01efJkFRUVVVpvYWGhrFZruQsAAAAAAAAAAKC6COJuAgkJCWrYsKF27dqlqKgoTZw4UcOGDVO3bt20e/du9e3bV2PGjJGbm5tyc3NlNpsVHx+v3NxcjRgxQseOHVOPHj1kNBqVkpKi9PR0jRs3TsXFxZKkRYsWafLkyZowYYL27duntWvXytfXt8r1FRYWysHBQXZ2//+fi6OjoyTpiy++qPI4sbGxevPNN7Vt2zYdPXpUw4cPV3x8vJKSkrRu3Tp9+umnWrhwoe3+uLg4JSYmavHixcrMzNSUKVP06KOPasuWLZIuBHVNmjTR+++/r6+//lovvPCCZsyYoffee6/cvJ999pmysrL02WefKSEhQcuXL7/skZ5xcXGyWCy2y8vLq8prBAAAAAAAAAAAuMhQVlZWVttF3M5CQkJUUlKirVu3Srqwy8tisWjo0KFKTEyUJJ04cUKenp7avn27unTpIhcXF8XHx9uOhpwxY4aSk5N16NAh1a1b95I5GjdurPDwcM2ZM+eytaSmpqpnz5765Zdfyh15mZmZqcDAQM2dO1dPPfWUzp49q8cff1yrV6/W3LlzNX369CqNu2nTJvXu3VuSNG/ePE2fPl1ZWVlq3ry5JCkiIkLZ2dn65JNPVFhYqAYNGmjTpk3q2rWrbazHHntMBQUFSkpKqnCuyMhInThxwrZzLiwsTKmpqcrKypK9vb0kafjw4bKzs1NycnKFYxQWFqqwsND222q1ysvLS17R78nO6HTZtQIAgIplzxtY2yUAAAAAAABcF1arVRaLRfn5+TKbzZe9lx1xN4GAgADb3/b29nJ1dZW/v7+tzcPDQ5KUl5dX4fMZGRkKCgqqMITLy8vT8ePHbQHY1fDz81NCQoLmz58vJycnNWrUSD4+PvLw8Ci3S+5KfrtODw8POTk52UK4i20X13j48GEVFBTo/vvvl7Ozs+1KTEwsd+TmW2+9pU6dOsnNzU3Ozs565513lJOTc0n9F0M4SfL09Kz0XUqS0WiU2WwudwEAAAAAAAAAAFRXndouALokQDMYDOXaDAaDpAtHMVbk4jGR1e2rjtGjR2v06NH64YcfVK9ePRkMBi1YsKBckHYlv19TReu+uMYzZ85IktatW6fGjRuXu89oNEqSkpOTFRMTo/nz56tr164ymUx65ZVXtHPnzkrn/f08AAAAAAAAAAAANYUg7hYQEBCghIQEFRUVXRI6mUwmeXt7a/PmzerZs+c1z3Vxd96yZct0xx136P7777/mMSvStm1bGY1G5eTkKDg4uMJ70tLS1K1bN02aNMnW9tvdcgAAAAAAAAAAALWJIO4WEBkZqYULF2rkyJGaPn26LBaLduzYoXvuuUetWrVSbGysIiIi5O7urgEDBuj06dNKS0tTVFSUpAvfoDtx4oQOHz4sSdq3b59MJpOaNm2qBg0aSJLefPNNdevWTc7Oztq4caOefvppzZs3r9y35K4nk8mkmJgYTZkyRaWlpbrvvvuUn5+vtLQ0mc1mjR07Vi1atFBiYqI2bNggHx8frVixQl9++aV8fHxqpKb9s/pxTCUAAAAAAAAAAKgygrhbgKurq1JSUvT0008rODhY9vb2CgwMVPfu3SVJY8eO1blz5/Taa68pJiZGDRs21COPPGJ7fvHixZo1a5btd48ePSRJ7777rsLCwiRJu3bt0osvvqgzZ86odevW+vvf/64xY8bU6Lpmz54tNzc3xcXF6bvvvpOLi4s6duyoGTNmSJKeeOIJ7dmzRyNGjJDBYNCoUaM0adIkrV+/vkbrAgAAAAAAAAAAqApDWVlZWW0XAdzMrFarLBaL8vPz2REHAAAAAAAAAMBtrjq5gd0NqgkAAAAAAAAAAAC4rRDE4ZpFRETI2dm5wisiIqK2ywMAAAAAAAAAAKgVHE2Ja5aXlyer1Vphn9lslru7+w2u6PriaEoAAAAAAAAAAHBRdXKDOjeoJtzC3N3d//BhGwAAAAAAAAAAwPXG0ZQAAAAAAAAAAABADSCIAwAAAAAAAAAAAGoAQRwAAAAAAAAAAABQA/hGHCqVlpamiIgIHTx4UAMHDtSaNWtqu6Ra1e7FDbIzOtV2GQAA3LKy5w2s7RIAAAAAAACuK3bEoVJTp05VYGCgjhw5ouXLl1+XMbdv365evXqpXr16MpvN6tGjh3799dfrMjYAAAAAAAAAAMDNhCAOlcrKylKvXr3UpEkTubi4XPN427dvV//+/dW3b1/t2rVLX375pSIjI2VnVzv/GZaVlam4uLhW5gYAAAAAAAAAALc+grjbREhIiKKiohQdHa369evLw8NDS5Ys0dmzZxUeHi6TySRfX1+tX79e2dnZMhgMOnnypMaNGyeDwWDbEZeZmalBgwbJbDbLZDIpKChIWVlZtnmWLVsmPz8/GY1GeXp6KjIy0tY3ZcoUPfnkk5o2bZr8/PzUqlUrDR8+XEaj8Yr1d+vWTc8++2y5th9//FF169bV559/LklasWKFOnfuLJPJpEaNGmn06NHKy8uz3Z+amiqDwaD169erU6dOMhqN+uKLLy6Zq7CwUFartdwFAAAAAAAAAABQXQRxt5GEhAQ1bNhQu3btUlRUlCZOnKhhw4apW7du2r17t/r27asxY8bIzc1Nubm5MpvNio+PV25urkaMGKFjx46pR48eMhqNSklJUXp6usaNG2fbVbZo0SJNnjxZEyZM0L59+7R27Vr5+vpKkvLy8rRz5065u7urW7du8vDwUHBwcIVBWEVCQ0OVnJyssrIyW9u//vUv3XnnnQoKCpIkFRUVafbs2dq7d6/WrFmj7OxshYWFXTLWtGnTNG/ePB04cEABAQGX9MfFxclisdguLy+v6r5qAAAAAAAAAAAAGcp+m2zglhUSEqKSkhJt3bpVklRSUiKLxaKhQ4cqMTFRknTixAl5enpq+/bt6tKli1xcXBQfH28Ls2bMmKHk5GQdOnRIdevWvWSOxo0bKzw8XHPmzLmkb8eOHeratasaNGigV199VYGBgUpMTNTbb7+t/fv3q0WLFpet/8cff9Sdd96plJQUW/DWrVs39ejRQ/Pmzavwma+++kp33323Tp8+LWdnZ6Wmpqpnz55as2aNBg8eXOlchYWFKiwstP22Wq3y8vKSV/R7sjM6XbZOAABw9bLnDaztEgAAAAAAAK7IarXKYrEoPz9fZrP5sveyI+428tvdX/b29nJ1dZW/v7+tzcPDQ5LKHef4WxkZGQoKCqowhMvLy9Px48fVu3fvCp8tLS2VJD3xxBMKDw9Xhw4d9Nprr6lVq1ZatmzZFWt3c3NT3759tXLlSknSkSNHtH37doWGhtruSU9P14MPPqimTZvKZDIpODhYkpSTk1NurM6dO192LqPRKLPZXO4CAAAAAAAAAACoLoK428jvAzSDwVCuzWAwSPr/0Oz3HB0dKx37cn2S5OnpKUlq27ZtufY2bdpcEpRVJjQ0VKtWrVJRUZGSkpLk7+9vCxLPnj2rfv36yWw2a+XKlfryyy/14YcfSpLOnz9fbpx69epVaT4AAAAAAAAAAIBrQRCHKgsICNDWrVtVVFR0SZ/JZJK3t7c2b95c4bPe3t668847dejQoXLt33zzjZo1a1al+QcPHqxz587pk08+UVJSUrndcAcPHtTJkyc1b948BQUFqXXr1pXu7AMAAAAAAAAAALgR6tR2AfjjiIyM1MKFCzVy5EhNnz5dFotFO3bs0D333KNWrVopNjZWERERcnd314ABA3T69GmlpaUpKipKBoNBTz/9tF588UW1b99egYGBSkhI0MGDB7Vq1aoqzV+vXj0NGTJEzz//vA4cOKBRo0bZ+po2bSoHBwctXLhQERER2r9/v2bPnn1d179/Vj+OqQQAAAAAAAAAAFXGjjhUmaurq1JSUnTmzBkFBwerU6dOWrJkie14y7Fjxyo+Pl5vv/22/Pz8NGjQIH377be256OjozV9+nRNmTJF7du31+bNm7Vx40bdddddVa4hNDRUe/fuVVBQkJo2bWprd3Nz0/Lly/X++++rbdu2mjdvnl599dXrt3gAAAAAAAAAAIBqMpSVlZXVdhHAzcxqtcpisSg/P58dcQAAAAAAAAAA3OaqkxuwIw4AAAAAAAAAAACoAQRxuCnMnTtXzs7OFV4DBgyo7fIAAAAAAAAAAACqjaMpcVP4+eef9fPPP1fY5+joqMaNG9/giv4fR1MCAAAAAAAAAICLqpMb1LlBNQGX1aBBAzVo0KC2ywAAAAAAAAAAALhuOJoSAAAAAAAAAAAAqAEEcQAAAAAAAAAAAEANIIgDAAAAAAAAAAAAagDfiPsDSktLU0REhA4ePKiBAwdqzZo1tV3SbaHdixtkZ3Sq7TIAAMDvZM8bWNslAAAAAAAAVIgdcX9AU6dOVWBgoI4cOaLly5df83jvvPOOQkJCZDabZTAYdOrUqUvu8fb2lsFgKHfNmzfvmucGAAAAAAAAAAC4VRHE/QFlZWWpV69eatKkiVxcXK55vIKCAvXv318zZsy47H0vvfSScnNzbVdUVNQ1zw0AAAAAAAAAAHCrIoirZSEhIYqKilJ0dLTq168vDw8PLVmyRGfPnlV4eLhMJpN8fX21fv16ZWdny2Aw6OTJkxo3bpwMBoNtR1xmZqYGDRoks9ksk8mkoKAgZWVl2eZZtmyZ/Pz8ZDQa5enpqcjISFtfdHS0pk2bpi5duly2VpPJpEaNGtmuevXqVWmNy5cvl4uLiz766CO1atVKTk5OeuSRR1RQUKCEhAR5e3urfv36evLJJ1VSUmJ7rrCwUDExMWrcuLHq1aune++9V6mpqbb+kydPatSoUWrcuLGcnJzk7++vf/7zn5e83yeffFLPPPOMGjRooEaNGik2NrZKdQMAAAAAAAAAAFwLgribQEJCgho2bKhdu3YpKipKEydO1LBhw9StWzft3r1bffv21ZgxY+Tm5qbc3FyZzWbFx8crNzdXI0aM0LFjx9SjRw8ZjUalpKQoPT1d48aNU3FxsSRp0aJFmjx5siZMmKB9+/Zp7dq18vX1rXad8+bNk6urqzp06KBXXnnFNn5VFBQU6I033lBycrI++eQTpaam6uGHH9bHH3+sjz/+WCtWrNDf//53rVq1yvZMZGSktm/fruTkZP3nP//RsGHD1L9/f3377beSpHPnzqlTp05at26d9u/frwkTJmjMmDHatWvXJe+3Xr162rlzp/72t7/ppZde0saNGyuttbCwUFartdwFAAAAAAAAAABQXYaysrKy2i7idhYSEqKSkhJt3bpVklRSUiKLxaKhQ4cqMTFRknTixAl5enpq+/bt6tKli1xcXBQfH6+wsDBJ0owZM5ScnKxDhw6pbt26l8zRuHFjhYeHa86cOZetJTU1VT179tQvv/xyyZGXCxYsUMeOHdWgQQNt27ZN06dPV3h4uBYsWHDFNS5fvlzh4eE6fPiw7rrrLklSRESEVqxYoR9++EHOzs6SpP79+8vb21uLFy9WTk6OmjdvrpycHN155522sfr06aN77rlHc+fOrXCuQYMGqXXr1nr11VclXfp+Jemee+5Rr169Kv3GXWxsrGbNmnVJu1f0e7IzOl1xvQAA4MbKnjewtksAAAAAAAC3EavVKovFovz8fJnN5sveW+cG1YTLCAgIsP1tb28vV1dX+fv729o8PDwkSXl5eRU+n5GRoaCgoApDuLy8PB0/fly9e/e+phqnTp1arl4HBwc98cQTiouLk9FovOLzTk5OthBOurAmb29vWwh3se3iGvft26eSkhK1bNmy3DiFhYVydXWVdCG0nDt3rt577z0dO3ZM58+fV2FhoZycyodlv32/kuTp6Vnpu5Sk6dOnl1uv1WqVl5fXFdcIAAAAAAAAAADwWwRxN4HfB2gGg6Fcm8FgkCSVlpZW+Lyjo2OlY1+u71rce++9Ki4uVnZ2tlq1anXF+6+0xottF9d45swZ2dvbKz09Xfb29uXuuxjevfLKK3r99dcVHx8vf39/1atXT9HR0Tp//vwV567sXUqS0WisUrgIAAAAAAAAAABwOQRxt4CAgAAlJCSoqKjoktDJZDLJ29tbmzdvVs+ePa/bnBkZGbKzs5O7u/t1G/O3OnTooJKSEuXl5SkoKKjCe9LS0jR48GA9+uijki4Eld98843atm1bIzUBAAAAAAAAAABUB0HcLSAyMlILFy7UyJEjNX36dFksFu3YsUP33HOPWrVqpdjYWEVERMjd3V0DBgzQ6dOnlZaWpqioKEkXvkF34sQJHT58WNKFYyFNJpOaNm2qBg0aaPv27dq5c6d69uwpk8mk7du3a8qUKXr00UdVv379GllTy5YtFRoaqj//+c+aP3++OnTooB9//FGbN29WQECABg4cqBYtWmjVqlXatm2b6tevrwULFuiHH36osSBu/6x+VzzrFQAAAAAAAAAA4CK72i4A187V1VUpKSk6c+aMgoOD1alTJy1ZssS2O27s2LGKj4/X22+/LT8/Pw0aNEjffvut7fnFixerQ4cOevzxxyVJPXr0UIcOHbR27VpJF45qTE5OVnBwsPz8/PTXv/5VU6ZM0TvvvFOj63r33Xf15z//WX/5y1/UqlUrDRkyRF9++aWaNm0qSZo5c6Y6duyofv36KSQkRI0aNdKQIUNqtCYAAAAAAAAAAICqMpSVlZXVdhHAzcxqtcpisSg/P58dcQAAAAAAAAAA3OaqkxuwIw4AAAAAAAAAAACoAQRxuGYDBgyQs7NzhdfcuXNruzwAAAAAAAAAAIBaUae2C8Af39KlS/Xrr79W2NegQYMbXA0AAAAAAAAAAMDNgSAO16xx48a1XQIAAAAAAAAAAMBNh6MpAQAAAAAAAAAAgBpAEAcAAAAAAAAAAADUAII4AAAAAAAAAAAAoAbwjbg/oLS0NEVEROjgwYMaOHCg1qxZU9sl3RbavbhBdkan2i4DAADcZLLnDaztEgAAAAAAwE2KHXF/QFOnTlVgYKCOHDmi5cuXX/N477zzjkJCQmQ2m2UwGHTq1KlL7vnmm280ePBgNWzYUGazWffdd58+++yza54bAAAAAAAAAADgVkUQ9weUlZWlXr16qUmTJnJxcbnm8QoKCtS/f3/NmDGj0nsGDRqk4uJipaSkKD09Xe3bt9egQYN04sSJa54fAAAAAAAAAADgVkQQV8tCQkIUFRWl6Oho1a9fXx4eHlqyZInOnj2r8PBwmUwm+fr6av369crOzpbBYNDJkyc1btw4GQwG2464zMxMDRo0SGazWSaTSUFBQcrKyrLNs2zZMvn5+cloNMrT01ORkZG2vujoaE2bNk1dunSpsMaffvpJ3377raZNm6aAgAC1aNFC8+bNU0FBgfbv33/FNaampspgMGjDhg3q0KGDHB0d1atXL+Xl5Wn9+vVq06aNzGazRo8erYKCAttzpaWliouLk4+PjxwdHdW+fXutWrXK1l9SUqLx48fb+lu1aqXXX3+93NxhYWEaMmSIXn31VXl6esrV1VWTJ09WUVFRlf59AAAAAAAAAAAArhZB3E0gISFBDRs21K5duxQVFaWJEydq2LBh6tatm3bv3q2+fftqzJgxcnNzU25ursxms+Lj45Wbm6sRI0bo2LFj6tGjh4xGo23H2rhx41RcXCxJWrRokSZPnqwJEyZo3759Wrt2rXx9fatcn6urq1q1aqXExESdPXtWxcXF+vvf/y53d3d16tSpyuPExsbqzTff1LZt23T06FENHz5c8fHxSkpK0rp16/Tpp59q4cKFtvvj4uKUmJioxYsXKzMzU1OmTNGjjz6qLVu2SLoQ1DVp0kTvv/++vv76a73wwguaMWOG3nvvvXLzfvbZZ8rKytJnn32mhIQELV++/LJHehYWFspqtZa7AAAAAAAAAAAAqstQVlZWVttF3M5CQkJUUlKirVu3Srqwy8tisWjo0KFKTEyUJJ04cUKenp7avn27unTpIhcXF8XHxyssLEySNGPGDCUnJ+vQoUOqW7fuJXM0btxY4eHhmjNnzmVrSU1NVc+ePfXLL79ccuTlf//7Xw0ZMkS7d++WnZ2d3N3dtW7dOnXo0OGKa7w47qZNm9S7d29J0rx58zR9+nRlZWWpefPmkqSIiAhlZ2frk08+UWFhoRo0aKBNmzapa9eutrEee+wxFRQUKCkpqcK5IiMjdeLECdvOubCwMKWmpiorK0v29vaSpOHDh8vOzk7JyckVjhEbG6tZs2Zd0u4V/Z7sjE5XXC8AALi9ZM8bWNslAAAAAACAG8hqtcpisSg/P19ms/my97Ij7iYQEBBg+9ve3l6urq7y9/e3tXl4eEiS8vLyKnw+IyNDQUFBFYZweXl5On78uC0AuxplZWWaPHmy3N3dtXXrVu3atUtDhgzRgw8+qNzc3CqP89t1enh4yMnJyRbCXWy7uMbDhw+roKBA999/v5ydnW1XYmJiuSM333rrLXXq1Elubm5ydnbWO++8o5ycnHLz+vn52UI4SfL09Kz0XUrS9OnTlZ+fb7uOHj1a5TUCAAAAAAAAAABcVKe2C4AuCdAMBkO5NoPBIOnCUYwVcXR0rHTsy/VVVUpKij766CP98ssvtmT37bff1saNG5WQkKBp06ZVaZzfr6midV9c45kzZyRJ69atU+PGjcvdZzQaJUnJycmKiYnR/Pnz1bVrV5lMJr3yyivauXNnpfP+fp6KGI1G2xwAAAAAAAAAAABXiyDuFhAQEKCEhAQVFRVdEjqZTCZ5e3tr8+bN6tmz51WNX1BQIEmysyu/gdLOzu6ygda1aNu2rYxGo3JychQcHFzhPWlpaerWrZsmTZpka/vtbjkAAAAAAAAAAIDaxNGUt4DIyEhZrVaNHDlSX331lb799lutWLFChw4dknThm2fz58/XG2+8oW+//Va7d+/WwoULbc+fOHFCGRkZOnz4sCRp3759ysjI0M8//yxJ6tq1q+rXr6+xY8dq7969+uabb/T000/ryJEjGjiwZr6JYjKZFBMToylTpighIUFZWVm2uhMSEiRJLVq00FdffaUNGzbom2++0fPPP68vv/yyRuoBAAAAAAAAAACoLnbE3QJcXV2VkpKip59+WsHBwbK3t1dgYKC6d+8uSRo7dqzOnTun1157TTExMWrYsKEeeeQR2/OLFy/WrFmzbL979OghSXr33XcVFhamhg0b6pNPPtFzzz2nXr16qaioSH5+fvr3v/+t9u3b19i6Zs+eLTc3N8XFxem7776Ti4uLOnbsqBkzZkiSnnjiCe3Zs0cjRoyQwWDQqFGjNGnSJK1fv75G6tk/q98VP7oIAAAAAAAAAABwkaGsrKystosAbmZWq1UWi0X5+fkEcQAAAAAAAAAA3OaqkxtwNCUAAAAAAAAAAABQAwjicM0iIiLk7Oxc4RUREVHb5QEAAAAAAAAAANQKjqbENcvLy5PVaq2wz2w2y93d/QZXdH1xNCUAAAAAAAAAALioOrlBnRtUE25h7u7uf/iwDQAAAAAAAAAA4HrjaEoAAAAAAAAAAACgBhDEAQAAAAAAAAAAADWAIA4AAAAAAAAAAACoAXwjDqiidi9ukJ3RqbbLAAAAt4jseQNruwQAAAAAAFDD2BEHAAAAAAAAAAAA1ACCuNvU+fPna7sEAAAAAAAAAACAWxpB3G0iJCREkZGRio6OVsOGDWU0GmUwGLRhwwZ16NBBjo6O6tWrl/Ly8rR+/Xq1adNGZrNZo0ePVkFBgW2cVatWyd/fX46OjnJ1dVWfPn109uzZK84fFhamIUOGaO7cufLw8JCLi4teeuklFRcX6+mnn1aDBg3UpEkTvfvuu+WeO3r0qIYPHy4XFxc1aNBAgwcPVnZ2tq3/yy+/1P3336+GDRvKYrEoODhYu3fvLjeGwWDQ0qVL9fDDD8vJyUktWrTQ2rVrr+2FAgAAAAAAAAAAXAFB3G0kISFBDg4OSktL0+LFiyVJsbGxevPNN7Vt2zZb6BUfH6+kpCStW7dOn376qRYuXChJys3N1ahRozRu3DgdOHBAqampGjp0qMrKyqo0f0pKio4fP67PP/9cCxYs0IsvvqhBgwapfv362rlzpyIiIvTEE0/ov//9rySpqKhI/fr1k8lk0tatW5WWliZnZ2f179/ftqPv9OnTGjt2rL744gvt2LFDLVq00AMPPKDTp0+Xm3vWrFkaPny4/vOf/+iBBx5QaGiofv755wrrLCwslNVqLXcBAAAAAAAAAABUl6GsqikK/tBCQkJktVptu8VSU1PVs2dPbdq0Sb1795YkzZs3T9OnT1dWVpaaN28uSYqIiFB2drY++eQT7d69W506dVJ2draaNWtWrfnDwsKUmpqq7777TnZ2F/Lf1q1by93dXZ9//rkkqaSkRBaLRUuXLtXIkSP1j3/8Q3PmzNGBAwdkMBgkXThS08XFRWvWrFHfvn0vmae0tFQuLi5KSkrSoEGDJF3YETdz5kzNnj1bknT27Fk5Oztr/fr16t+//yVjxMbGatasWZe0e0W/JzujU7XWDQAAUJnseQNruwQAAAAAAHAVrFarLBaL8vPzZTabL3svO+JuI506dbqkLSAgwPa3h4eHnJycbCHcxba8vDxJUvv27dW7d2/5+/tr2LBhWrJkiX755Zcqz+/n52cL4S6O7e/vb/ttb28vV1dX23x79+7V4cOHZTKZ5OzsLGdnZzVo0EDnzp1TVlaWJOmHH37Q448/rhYtWshischsNuvMmTPKycmpdJ316tWT2Wy2zfN706dPV35+vu06evRoldcIAAAAAAAAAABwUZ3aLgA3Tr169S5pq1u3ru1vg8FQ7vfFttLSUkkXgrKNGzdq27ZttiMrn3vuOe3cuVM+Pj5XnL+isS8335kzZ9SpUyetXLnykrHc3NwkSWPHjtXJkyf1+uuvq1mzZjIajeratavt6MrLzX1xnt8zGo0yGo1XXA8AAAAAAAAAAMDlsCMO1WIwGNS9e3fNmjVLe/bskYODgz788MMamatjx4769ttv5e7uLl9f33KXxWKRJKWlpenJJ5/UAw88ID8/PxmNRv300081Ug8AAAAAAAAAAEB1EMShynbu3Km5c+fqq6++Uk5Ojj744AP9+OOPatOmTY3MFxoaqoYNG2rw4MHaunWrjhw5otTUVD355JP673//K0lq0aKFVqxYoQMHDmjnzp0KDQ2Vo6NjjdQDAAAAAAAAAABQHRxNiSozm836/PPPFR8fL6vVqmbNmmn+/PkaMGBAjczn5OSkzz//XM8++6yGDh2q06dPq3Hjxurdu7ft44f/8z//owkTJqhjx47y8vLS3LlzFRMTUyP17J/V74ofXQQAAAAAAAAAALjIUFZWVlbbRQA3M6vVKovFovz8fII4AAAAAAAAAABuc9XJDTiaEgAAAAAAAAAAAKgBBHG4LpydnSu9tm7dWtvlAQAAAAAAAAAA3HB8Iw7XRUZGRqV9jRs3vnGFAAAAAAAAAAAA3CQI4nBd+Pr61nYJAAAAAAAAAAAANxWOpgQAAAAAAAAAAABqAEEcAAAAAAAAAAAAUAMI4gAAAAAAAAAAAIAaQBAHAAAAAAAAAAAA1IA6tV0AakZaWpoiIiJ08OBBDRw4UGvWrKntkv7w2r24QXZGp9ouAwAA3EKy5w2s7RIAAAAAAEANYkfcLWrq1KkKDAzUkSNHtHz58msa6+eff1ZUVJRatWolR0dHNW3aVE8++aTy8/OvT7EAAAAAAAAAAAC3IHbE3aKysrIUERGhJk2aXPNYx48f1/Hjx/Xqq6+qbdu2+v777xUREaHjx49r1apV16FaAAAAAAAAAACAWw874v4AQkJCFBUVpejoaNWvX18eHh5asmSJzp49q/DwcJlMJvn6+mr9+vXKzs6WwWDQyZMnNW7cOBkMBtuOuMzMTA0aNEhms1kmk0lBQUHKysqyzbNs2TL5+fnJaDTK09NTkZGRkqR27dpp9erVevDBB3XXXXepV69e+utf/6r//d//VXFx8RXrT01NlcFg0IYNG9ShQwc5OjqqV69eysvL0/r169WmTRuZzWaNHj1aBQUFtudKS0sVFxcnHx8fOTo6qn379uWCv5KSEo0fP97W36pVK73++uvl5g4LC9OQIUP06quvytPTU66urpo8ebKKiooqrbewsFBWq7XcBQAAAAAAAAAAUF0EcX8QCQkJatiwoXbt2qWoqChNnDhRw4YNU7du3bR792717dtXY8aMkZubm3Jzc2U2mxUfH6/c3FyNGDFCx44dU48ePWQ0GpWSkqL09HSNGzfOFqQtWrRIkydP1oQJE7Rv3z6tXbtWvr6+ldaTn58vs9msOnWqvqkyNjZWb775prZt26ajR49q+PDhio+PV1JSktatW6dPP/1UCxcutN0fFxenxMRELV68WJmZmZoyZYoeffRRbdmyRdKFoK5JkyZ6//339fXXX+uFF17QjBkz9N5775Wb97PPPlNWVpY+++wzJSQkaPny5Zc9rjMuLk4Wi8V2eXl5VXmNAAAAAAAAAAAAFxnKysrKarsIXF5ISIhKSkq0detWSRd2glksFg0dOlSJiYmSpBMnTsjT01Pbt29Xly5d5OLiovj4eIWFhUmSZsyYoeTkZB06dEh169a9ZI7GjRsrPDxcc+bMuWI9P/30kzp16qRHH31Uf/3rX694f2pqqnr27KlNmzapd+/ekqR58+Zp+vTpysrKUvPmzSVJERERys7O1ieffKLCwkI1aNBAmzZtUteuXW1jPfbYYyooKFBSUlKFc0VGRurEiRO2nXNhYWFKTU1VVlaW7O3tJUnDhw+XnZ2dkpOTKxyjsLBQhYWFtt9Wq1VeXl7yin5PdkanK64XAACgqrLnDaztEgAAAAAAQDVZrVZZLBbbpqXL4RtxfxABAQG2v+3t7eXq6ip/f39bm4eHhyQpLy+vwuczMjIUFBRUYQiXl5en48eP20Kyy7FarRo4cKDatm2r2NjYq16Dh4eHnJycbCHcxbZdu3ZJkg4fPqyCggLdf//95cY4f/68OnToYPv91ltvadmyZcrJydGvv/6q8+fPKzAwsNwzfn5+thBOkjw9PbVv375K6zQajTIajdVaGwAAAAAAAAAAwO8RxP1B/D5AMxgM5doMBoOkC8c1VsTR0bHSsS/X91unT59W//79ZTKZ9OGHH1YY6l3O7+utaE0X6z9z5owkad26dWrcuHG5+y6GZMnJyYqJidH8+fPVtWtXmUwmvfLKK9q5c2el8/5+HgAAAAAAAAAAgJpCEHebCAgIUEJCgoqKii4Jpkwmk7y9vbV582b17NmzwuetVqv69esno9GotWvX6o477qjRetu2bSuj0aicnBwFBwdXeE9aWpq6deumSZMm2dqysrJqtC4AAAAAAAAAAICqIoi7TURGRmrhwoUaOXKkpk+fLovFoh07duiee+5Rq1atFBsbq4iICLm7u2vAgAE6ffq00tLSFBUVJavVqr59+6qgoED/+Mc/ZLVaZbVaJUlubm7ljn28Xkwmk2JiYjRlyhSVlpbqvvvuU35+vtLS0mQ2mzV27Fi1aNFCiYmJ2rBhg3x8fLRixQp9+eWX8vHxue71SNL+Wf2ueNYrAAAAAAAAAADARQRxtwlXV1elpKTo6aefVnBwsOzt7RUYGKju3btLksaOHatz587ptddeU0xMjBo2bKhHHnlEkrR7927bcY++vr7lxj1y5Ii8vb1rpObZs2fLzc1NcXFx+u677+Ti4qKOHTtqxowZkqQnnnhCe/bs0YgRI2QwGDRq1ChNmjRJ69evr5F6AAAAAAAAAAAAqsNQVlZWVttFADczq9Uqi8Wi/Px8dsQBAAAAAAAAAHCbq05uYHeDagIAAAAAAAAAAABuKwRxuGYRERFydnau8IqIiKjt8gAAAAAAAAAAAGoFR1PimuXl5clqtVbYZzab5e7ufoMrur44mhIAAAAAAAAAAFxUndygzg2qCbcwd3f3P3zYBgAAAAAAAAAAcL1xNCUAAAAAAAAAAABQAwjiAAAAAAAAAAAAgBpAEAcAAAAAAAAAAADUAL4Rh0qlpaUpIiJCBw8e1MCBA7VmzZraLqlWtXtxg+yMTrVdBgAAuMVlzxtY2yUAAAAAAIDrhB1xqNTUqVMVGBioI0eOaPny5dc8XkhIiAwGQ7krIiLi2gsFAAAAAAAAAAC4CbEjDpXKyspSRESEmjRpct3GfPzxx/XSSy/Zfjs51d4Os5KSEhkMBtnZkUcDAAAAAAAAAIDrjwTiNhESEqKoqChFR0erfv368vDw0JIlS3T27FmFh4fLZDLJ19dX69evV3Z2tgwGg06ePKlx48bJYDDYdsRlZmZq0KBBMpvNMplMCgoKUlZWlm2eZcuWyc/PT0ajUZ6enoqMjCxXh5OTkxo1amS7zGbzFWsvLS1VkyZNtGjRonLte/bskZ2dnb7//ntJ0oIFC+Tv76969erJy8tLkyZN0pkzZ2z3L1++XC4uLlq7dq3atm0ro9GonJycq32lAAAAAAAAAAAAl0UQdxtJSEhQw4YNtWvXLkVFRWnixIkaNmyYunXrpt27d6tv374aM2aM3NzclJubK7PZrPj4eOXm5mrEiBE6duyYevToIaPRqJSUFKWnp2vcuHEqLi6WJC1atEiTJ0/WhAkTtG/fPq1du1a+vr7lali5cqUaNmyodu3aafr06SooKLhi3XZ2dho1apSSkpIuGat79+5q1qyZ7b433nhDmZmZSkhIUEpKip555plyzxQUFOjll1/W0qVLlZmZKXd390vmKywslNVqLXcBAAAAAAAAAABUl6GsrKystotAzQsJCVFJSYm2bt0q6cKxjBaLRUOHDlViYqIk6cSJE/L09NT27dvVpUsXubi4KD4+XmFhYZKkGTNmKDk5WYcOHVLdunUvmaNx48YKDw/XnDlzKqzhnXfeUbNmzXTnnXfqP//5j5599lndc889+uCDD65Yf0ZGhjp27Kjs7Gw1bdpUpaWlatq0qWbOnFnpd+ZWrVqliIgI/fTTT5Iu7IgLDw9XRkaG2rdvX+lcsbGxmjVr1iXtXtHvyc5Ye0dpAgCA20P2vIG1XQIAAAAAALgMq9Uqi8Wi/Pz8K578xzfibiMBAQG2v+3t7eXq6ip/f39bm4eHhyQpLy+vwuczMjIUFBRUYQiXl5en48ePq3fv3pXOP2HCBNvf/v7+8vT0VO/evZWVlaW77rrrsrUHBgaqTZs2SkpK0rRp07Rlyxbl5eVp2LBhtns2bdqkuLg4HTx4UFarVcXFxTp37pwKCgps36JzcHAo9x4qMn36dE2dOtX222q1ysvL67LPAAAAAAAAAAAA/B5HU95Gfh+gGQyGcm0Gg0HShW+yVcTR0bHSsS/XV5l7771XknT48OEq3R8aGmo7njIpKUn9+/eXq6urJCk7O1uDBg1SQECAVq9erfT0dL311luSpPPnz5er8+I6K2M0GmU2m8tdAAAAAAAAAAAA1UUQhyoLCAjQ1q1bVVRUdEmfyWSSt7e3Nm/eXOXxMjIyJEmenp5Vun/06NHav3+/0tPTtWrVKoWGhtr60tPTVVpaqvnz56tLly5q2bKljh8/XuVaAAAAAAAAAAAArjeOpkSVRUZGauHChRo5cqSmT58ui8WiHTt26J577lGrVq0UGxuriIgIubu7a8CAATp9+rTS0tIUFRWlrKwsJSUl6YEHHpCrq6v+85//aMqUKerRo8cVj4q8yNvbW926ddP48eNVUlKihx56yNbn6+uroqIiLVy4UA8++KDS0tK0ePHi67r+/bP6sTsOAAAAAAAAAABUGTviUGWurq5KSUnRmTNnFBwcrE6dOmnJkiW24y3Hjh2r+Ph4vf322/Lz89OgQYP07bffSrrwbbZNmzapb9++at26tf7yl7/oT3/6k/73f/+3WjWEhoZq7969evjhh8sdh9m+fXstWLBAL7/8stq1a6eVK1cqLi7u+i0eAAAAAAAAAACgmgxlZWVltV0EcDOzWq2yWCzKz89nRxwAAAAAAAAAALe56uQG7IgDAAAAAAAAAAAAagBBHG4KERERcnZ2rvCKiIio7fIAAAAAAAAAAACqjaMpcVPIy8uT1WqtsM9sNsvd3f0GV/T/OJoSAAAAAAAAAABcVJ3coM4Nqgm4LHd391oN2wAAAAAAAAAAAK43jqYEAAAAAAAAAAAAagBBHAAAAAAAAAAAAFADCOIAAAAAAAAAAACAGsA34m6A7Oxs+fj4aM+ePQoMDKztcmpNbGysFi1apLy8PH344YcaMmRIbZdULe1e3CA7o1NtlwEAAG5j2fMG1nYJAAAAAACgGtgRh+sqOztbBoNBGRkZ5doPHDigWbNm6e9//7tyc3M1YMAAeXt7Kz4+vlbqBAAAAAAAAAAAqGnsiLtJlZSUyGAwyM7u1shKs7KyJEmDBw+WwWCo5Wr+3/nz5+Xg4FDbZQAAAAAAAAAAgFvQrZHy3CRKS0v1t7/9Tb6+vjIajWratKn++te/2vq/++479ezZU05OTmrfvr22b99u61u+fLlcXFy0du1atW3bVkajUTk5Ofrll1/05z//WfXr15eTk5MGDBigb7/99pLnPvroI7Vq1UpOTk565JFHVFBQoISEBHl7e6t+/fp68sknVVJSYntuxYoV6ty5s0wmkxo1aqTRo0crLy+vSuv85ZdfFBoaKjc3Nzk6OqpFixZ69913JUk+Pj6SpA4dOshgMCgkJESxsbF68MEHJUl2dna29u+//15TpkyRwWC4YjhntVrl6Oio9evXl2v/8MMPZTKZVFBQIEl69tln1bJlSzk5Oal58+Z6/vnnVVRUZLs/NjZWgYGBWrp0qXx8fHTHHXdUac0AAAAAAAAAAADVxY6462j69OlasmSJXnvtNd13333Kzc3VwYMHbf3PPfecXn31VbVo0ULPPfecRo0apcOHD6tOnQv/DAUFBXr55Ze1dOlSubq6yt3dXaNGjdK3336rtWvXymw269lnn9UDDzygr7/+WnXr1rU998Ybbyg5OVmnT5/W0KFD9fDDD8vFxUUff/yxvvvuO/3pT39S9+7dNWLECElSUVGRZs+erVatWikvL09Tp05VWFiYPv744yuu8/nnn9fXX3+t9evXq2HDhjp8+LB+/fVXSdKuXbt0zz33aNOmTfLz85ODg4McHBzk7e2t8PBw5ebmSpIcHBzUvn17TZgwQY8//vgV5zSbzRo0aJCSkpI0YMAAW/vKlSs1ZMgQOTld+HabyWTS8uXLdeedd2rfvn16/PHHZTKZ9Mwzz9ieOXz4sFavXq0PPvhA9vb2l8xVWFiowsJC22+r1XrF+gAAAAAAAAAAAH6PIO46OX36tF5//XW9+eabGjt2rCTprrvu0n333afs7GxJUkxMjAYOHChJmjVrlvz8/HT48GG1bt1a0oVw7O2331b79u0lyRbApaWlqVu3bpIuBE9eXl5as2aNhg0bZntu0aJFuuuuuyRJjzzyiFasWKEffvhBzs7Oatu2rXr27KnPPvvMFsSNGzfOVnvz5s31xhtv6O6779aZM2fk7Ox82bXm5OSoQ4cO6ty5syTJ29vb1ufm5iZJcnV1VaNGjWztLi4uklSuzd7e3rYjrypCQ0M1ZswYFRQUyMnJSVarVevWrdOHH35ou2fmzJm2v729vRUTE6Pk5ORyQdz58+eVmJhoq/X34uLiNGvWrCrVBAAAAAAAAAAAUBmOprxODhw4oMLCQvXu3bvSewICAmx/e3p6SlK54yAdHBzK3XPgwAHVqVNH9957r63N1dVVrVq10oEDB2xtTk5OthBOkjw8POTt7V0uUPPw8Cg3V3p6uh588EE1bdpUJpNJwcHBki6EbFcyceJEJScnKzAwUM8884y2bdt2xWeuhwceeEB169bV2rVrJUmrV6+W2WxWnz59bPf861//Uvfu3dWoUSM5Oztr5syZl6ypWbNmlYZw0oWdjfn5+bbr6NGjNbMgAAAAAAAAAABwSyOIu04cHR2veM/FoyQl2b6JVlpaWm6MK30r7UrjXhy7oraLc509e1b9+vWT2WzWypUr9eWXX9p2lZ0/f/6K8w0YMMD2fbfjx4+rd+/eiomJqXbd1eXg4KBHHnlESUlJkqSkpCSNGDHCdrTn9u3bFRoaqgceeEAfffSR9uzZo+eee+6SNdWrV++y8xiNRpnN5nIXAAAAAAAAAABAdRHEXSctWrSQo6OjNm/efN3GbNOmjYqLi7Vz505b28mTJ3Xo0CG1bdv2qsc9ePCgTp48qXnz5ikoKEitW7cut1uuKtzc3DR27Fj94x//UHx8vN555x1JF8IySSopKbniGA4ODlW677dCQ0P1ySefKDMzUykpKQoNDbX1bdu2Tc2aNdNzzz2nzp07q0WLFvr++++rNT4AAAAAAAAAAMD1wjfirpM77rhDzz77rJ555hk5ODioe/fu+vHHH5WZmXnZ4yovp0WLFho8eLAef/xx/f3vf5fJZNK0adPUuHFjDR48+Kprbdq0qRwcHLRw4UJFRERo//79mj17dpWff+GFF9SpUyf5+fmpsLBQH330kdq0aSNJcnd3l6Ojoz755BM1adJEd9xxhywWS4XjeHt76/PPP9fIkSNlNBrVsGHDK87do0cPNWrUSKGhofLx8Sl3bGeLFi2Uk5Oj5ORk3X333Zd8Pw4AAAAAAAAAAOBGIoi7jp5//nnVqVNHL7zwgo4fPy5PT09FRERc05jvvvuunnrqKQ0aNEjnz59Xjx499PHHH19y9GR1uLm5afny5ZoxY4beeOMNdezYUa+++qoeeuihKj3v4OCg6dOnKzs7W46OjgoKClJycrIkqU6dOnrjjTf00ksv6YUXXlBQUJBSU1MrHOell17SE088obvuukuFhYUqKyu74twGg0GjRo3S3/72N73wwgvl+h566CFNmTJFkZGRKiws1MCBA/X8888rNja2Suu6kv2z+nFMJQAAAAAAAAAAqDJDWVXSD+A2ZrVaZbFYlJ+fTxAHAAAAAAAAAMBtrjq5Ad+IAwAAAAAAAAAAAGoAQRwuERERIWdn5wqvaz1q83IGDBhQ6bxz586tsXkBAAAAAAAAAABqAkdT4hJ5eXmyWq0V9pnNZrm7u9fIvMeOHdOvv/5aYV+DBg3UoEGDGpn3SjiaEgAAAAAAAAAAXFSd3KDODaoJfyDu7u41FrZdTuPGjW/4nAAAAAAAAAAAADWFoykBAAAAAAAAAACAGkAQBwAAAAAAAAAAANQAgjgAAAAAAAAAAACgBvCNOKCK2r24QXZGp9ouAwAAwCZ73sDaLgEAAAAAAFwGO+L+gNLS0uTv76+6detqyJAhtV0OAAAAAAAAAAAAKkAQ9wc0depUBQYG6siRI1q+fPk1j/fOO+8oJCREZrNZBoNBp06dqvC+devW6d5775Wjo6Pq169PCAgAAAAAAAAAAHAZBHF/QFlZWerVq5eaNGkiFxeXax6voKBA/fv314wZMyq9Z/Xq1RozZozCw8O1d+9epaWlafTo0dc8NwAAAAAAAAAAwK2KIK6WhYSEKCoqStHR0apfv748PDy0ZMkSnT17VuHh4TKZTPL19dX69euVnZ0tg8GgkydPaty4cTIYDLYdcZmZmRo0aJDMZrNMJpOCgoKUlZVlm2fZsmXy8/OT0WiUp6enIiMjbX3R0dGaNm2aunTpUmGNxcXFeuqpp/TKK68oIiJCLVu2VNu2bTV8+PAqrTE1NVUGg0EbNmxQhw4d5OjoqF69eikvL0/r169XmzZtZDabNXr0aBUUFNieKy0tVVxcnHx8fOTo6Kj27dtr1apVtv6SkhKNHz/e1t+qVSu9/vrr5eYOCwvTkCFD9Oqrr8rT01Ourq6aPHmyioqKKq23sLBQVqu13AUAAAAAAAAAAFBdBHE3gYSEBDVs2FC7du1SVFSUJk6cqGHDhqlbt27avXu3+vbtqzFjxsjNzU25ubkym82Kj49Xbm6uRowYoWPHjqlHjx4yGo1KSUlRenq6xo0bp+LiYknSokWLNHnyZE2YMEH79u3T2rVr5evrW+X6du/erWPHjsnOzk4dOnSQp6enBgwYoP3791drnbGxsXrzzTe1bds2HT16VMOHD1d8fLySkpK0bt06ffrpp1q4cKHt/ri4OCUmJmrx4sXKzMzUlClT9Oijj2rLli2SLgR1TZo00fvvv6+vv/5aL7zwgmbMmKH33nuv3LyfffaZsrKy9NlnnykhIUHLly+/7JGecXFxslgstsvLy6ta6wQAAAAAAAAAAJAkQ1lZWVltF3E7CwkJUUlJibZu3Srpwi4vi8WioUOHKjExUZJ04sQJeXp6avv27erSpYtcXFwUHx+vsLAwSdKMGTOUnJysQ4cOqW7dupfM0bhxY4WHh2vOnDmXrSU1NVU9e/bUL7/8Uu7Iy+TkZI0aNUpNmzbVggUL5O3trfnz5+vTTz/VN998owYNGlRp3E2bNql3796SpHnz5mn69OnKyspS8+bNJUkRERHKzs7WJ598osLCQjVo0ECbNm1S165dbWM99thjKigoUFJSUoVzRUZG6sSJE7adc2FhYUpNTVVWVpbs7e0lScOHD5ednZ2Sk5MrHKOwsFCFhYW231arVV5eXvKKfk92RqfLrhUAAOBGyp43sLZLAAAAAADgtmO1WmWxWJSfny+z2XzZe+vcoJpwGQEBAba/7e3t5erqKn9/f1ubh4eHJCkvL6/C5zMyMhQUFFRhCJeXl6fjx4/bArCrUVpaKkl67rnn9Kc//UmS9O6779p2oz3xxBNVGue36/Tw8JCTk5MthLvYtmvXLknS4cOHVVBQoPvvv7/cGOfPn1eHDh1sv9966y0tW7ZMOTk5+vXXX3X+/HkFBgaWe8bPz88WwkmSp6en9u3bV2mdRqNRRqOxSmsCAAAAAAAAAACoDEHcTeD3AZrBYCjXZjAYJP1/IPZ7jo6OlY59ub6q8vT0lCS1bdvW1mY0GtW8eXPl5ORUeZzfr6midV9c45kzZyRJ69atU+PGjcvddzEkS05OVkxMjObPn6+uXbvKZDLplVde0c6dOyud9/fzAAAAAAAAAAAA1BSCuFtAQECAEhISVFRUdEnoZDKZ5O3trc2bN6tnz55XNX6nTp1kNBp16NAh3XfffZKkoqIiZWdnq1mzZtdcf0Xatm0ro9GonJwcBQcHV3hPWlqaunXrpkmTJtnasrKyaqQeAAAAAAAAAACA6iKIuwVERkZq4cKFGjlypKZPny6LxaIdO3bonnvuUatWrRQbG6uIiAi5u7trwIABOn36tNLS0hQVFSXpwjfoTpw4ocOHD0uS9u3bJ5PJpKZNm6pBgwYym82KiIjQiy++KC8vLzVr1kyvvPKKJGnYsGE1siaTyaSYmBhNmTJFpaWluu+++5Sfn6+0tDSZzWaNHTtWLVq0UGJiojZs2CAfHx+tWLFCX375pXx8fGqkpv2z+l3xrFcAAAAAAAAAAICLCOJuAa6urkpJSdHTTz+t4OBg2dvbKzAwUN27d5ckjR07VufOndNrr72mmJgYNWzYUI888ojt+cWLF2vWrFm23z169JB04TtwYWFhkqRXXnlFderU0ZgxY/Trr7/q3nvvVUpKiurXr19j65o9e7bc3NwUFxen7777Ti4uLurYsaNmzJghSXriiSe0Z88ejRgxQgaDQaNGjdKkSZO0fv36GqsJAAAAAAAAAACgqgxlZWVltV0EcDOzWq2yWCzKz89nRxwAAAAAAAAAALe56uQGdjeoJgAAAAAAAAAAAOC2QhCHaxYRESFnZ+cKr4iIiNouDwAAAAAAAAAAoFZwNCWuWV5enqxWa4V9ZrNZ7u7uN7ii64ujKQEAAAAAAAAAwEXVyQ3q3KCacAtzd3f/w4dtAAAAAAAAAAAA1xtHUwIAAAAAAAAAAAA1gCAOAAAAAAAAAAAAqAEEcQAAAAAAAAAAAEAN4BtxqFRaWpoiIiJ08OBBDRw4UGvWrKntkmpVuxc3yM7oVNtlAAAAVEn2vIG1XQIAAAAAALc9dsShUlOnTlVgYKCOHDmi5cuXX/N477zzjkJCQmQ2m2UwGHTq1KlrHhMAAAAAAAAAAOBmRRCHSmVlZalXr15q0qSJXFxcrnm8goIC9e/fXzNmzLj24q6DsrIyFRcX13YZAAAAAAAAAADgFkUQd5sICQlRVFSUoqOjVb9+fXl4eGjJkiU6e/aswsPDZTKZ5Ovrq/Xr1ys7O1sGg0EnT57UuHHjZDAYbDviMjMzNWjQIJnNZplMJgUFBSkrK8s2z7Jly+Tn5yej0ShPT09FRkba+qKjozVt2jR16dKl2vV369ZNzz77bLm2H3/8UXXr1tXnn38uSVqxYoU6d+4sk8mkRo3+j717D6uyyv///9qi7TjsvZGDiIiiongIQi0zC0VtFILK/OQpU0HLwQSHzCxNC9JRptRQm7R0FPRnkWPlx4+HzGRwCM+opaamJNkoSKPGFklE5PeHF/sbCQop4uH5uK77uuBe617rtW74732tdTfUs88+q7y8PFv/tLQ0GQwGrVu3Th07dpTRaNTXX399xVxFRUWyWq3lLgAAAAAAAAAAgOqiEHcXSU5Olpubm7Zv366YmBiNGjVK/fr1U5cuXbRr1y716tVLQ4YMkbu7u3JycmQ2m5WYmKicnBwNGDBAx48fV9euXWU0GpWamqrMzEwNHz7ctqts3rx5Gj16tEaOHKm9e/dq1apV8vX1vSHZBw8erJSUFJWWltruffLJJ2rUqJGCgoIkScXFxZoyZYq++eYbrVy5UtnZ2YqIiLhirNdee00JCQk6cOCAAgICrmifPn26LBaL7fL29r4hawAAAAAAAAAAAHcXQ+lvKxu4YwUHB6ukpETp6emSpJKSElksFvXt21dLliyRJOXm5srT01NbtmxR586d5ezsrMTERFsxa+LEiUpJSdGhQ4dUr169K+bw8vJSZGSkpk6detUsaWlp6t69u86cOVPlIy9//vlnNWrUSKmpqbbCW5cuXdS1a1clJCRU+MzOnTv14IMP6uzZs3JycrLNu3LlSj311FOVzlVUVKSioiLb71arVd7e3vKOXa46Rocq5QUAAKht2QlhtR0BAAAAAIA7ktVqlcViUX5+vsxm81X7siPuLvLb3V92dnZydXWVv7+/7Z6Hh4cklTvO8bf27NmjoKCgCotweXl5OnHihHr27HmDU1/m7u6uXr16admyZZKko0ePasuWLRo8eLCtT2Zmpp544gk1adJEJpNJ3bp1kyQdO3as3FgPPPDAVecyGo0ym83lLgAAAAAAAAAAgOqiEHcX+X0BzWAwlLtnMBgkSZcuXarweXt7+0rHvlrbjTJ48GCtWLFCxcXF+uijj+Tv728rJJ47d069e/eW2WzWsmXLtGPHDn3++eeSpAsXLpQbx9HRscazAgAAAAAAAAAAUIhDlQUEBCg9PV3FxcVXtJlMJvn4+Gjjxo01Nv9TTz2l8+fP64svvtBHH31UbjfcwYMHderUKSUkJCgoKEitW7eudGcfAAAAAAAAAADAzVC3tgPg9hEdHa25c+dq4MCBmjBhgiwWi7Zu3apOnTrJz89PcXFxioqKUoMGDRQaGqqzZ88qIyNDMTExki5/gy43N1dHjhyRJO3du1cmk0lNmjSRi4vLNed3dHRUnz59NHnyZB04cECDBg2ytTVp0kT33HOP5s6dq6ioKO3bt09Tpky5oevfF9+bYyoBAAAAAAAAAECVsSMOVebq6qrU1FQVFBSoW7du6tixoxYsWGA73nLYsGFKTEzU+++/r3bt2ik8PFyHDx+2PT9//ny1b99eL7zwgiSpa9euat++vVatWlXlDIMHD9Y333yjoKAgNWnSxHbf3d1dSUlJ+uc//6m2bdsqISFBM2bMuEErBwAAAAAAAAAAqD5DaWlpaW2HAG5lVqtVFotF+fn57IgDAAAAAAAAAOAuV526ATviAAAAAAAAAAAAgBpAIQ63hGnTpsnJyanCKzQ0tLbjAQAAAAAAAAAAVBtHU+KWcPr0aZ0+fbrCNnt7e3l5ed3kRP8PR1MCAAAAAAAAAIAy1akb1L1JmYCrcnFxkYuLS23HAAAAAAAAAAAAuGE4mhIAAAAAAAAAAACoARTiAAAAAAAAAAAAgBpAIQ4AAAAAAAAAAACoAXwj7jaUkZGhqKgoHTx4UGFhYVq5cmVtR7or3PfmetUxOtR2DAAAgFtOdkJYbUcAAAAAAOCWxI6429DYsWMVGBioo0ePKikp6brH+/DDDxUcHCyz2SyDwaBffvml0r5FRUUKDAyUwWDQnj17rntuAAAAAAAAAACAOxWFuNtQVlaWevToocaNG8vZ2fm6xyssLFRISIgmTpx4zb7jx49Xo0aNrntOAAAAAAAAAACAOx2FuFoWHBysmJgYxcbGqn79+vLw8NCCBQt07tw5RUZGymQyydfXV+vWrVN2drYMBoNOnTql4cOHy2Aw2HbE7d+/X+Hh4TKbzTKZTAoKClJWVpZtnkWLFqldu3YyGo3y9PRUdHS0rS02NlavvfaaOnfufNWs69at05dffqkZM2ZUa41JSUlydnbW6tWr5efnJwcHBz3zzDMqLCxUcnKyfHx8VL9+fY0ZM0YlJSW254qKijRu3Dh5eXnJ0dFRDz30kNLS0mztp06d0qBBg+Tl5SUHBwf5+/vr448/vuL9jhkzRuPHj5eLi4saNmyouLi4auUHAAAAAAAAAAD4IyjE3QKSk5Pl5uam7du3KyYmRqNGjVK/fv3UpUsX7dq1S7169dKQIUPk7u6unJwcmc1mJSYmKicnRwMGDNDx48fVtWtXGY1GpaamKjMzU8OHD9fFixclSfPmzdPo0aM1cuRI7d27V6tWrZKvr2+1Mp48eVIvvPCCli5dKgeH6n8nrbCwUHPmzFFKSoq++OILpaWl6emnn9batWu1du1aLV26VB988IFWrFhheyY6OlpbtmxRSkqKvv32W/Xr108hISE6fPiwJOn8+fPq2LGj1qxZo3379mnkyJEaMmSItm/ffsX7dXR01LZt2/T222/rrbfe0oYNGyrNWlRUJKvVWu4CAAAAAAAAAACoLkNpaWlpbYe4mwUHB6ukpETp6emSpJKSElksFvXt21dLliyRJOXm5srT01NbtmxR586d5ezsrMTEREVEREiSJk6cqJSUFB06dEj16tW7Yg4vLy9FRkZq6tSpV82Slpam7t2768yZM+WOvCwtLdXjjz+uRx55RJMmTVJ2draaNWum3bt3KzAw8JprTEpKUmRkpI4cOaIWLVpIkqKiorR06VKdPHlSTk5OkqSQkBD5+Pho/vz5OnbsmJo3b65jx46VOwrzscceU6dOnTRt2rQK5woPD1fr1q1tu/Z+/34lqVOnTurRo4cSEhIqHCMuLk7x8fFX3PeOXa46xuoXIQEAAO502QlhtR0BAAAAAICbxmq1ymKxKD8/X2az+ap9696kTLiKgIAA2892dnZydXWVv7+/7Z6Hh4ckKS8vr8Ln9+zZo6CgoAqLcHl5eTpx4oR69uz5h/PNnTtXZ8+e1YQJE/7wGA4ODrYinHR5TT4+PrYiXNm9sjXu3btXJSUlatWqVblxioqK5OrqKuly0XLatGlavny5jh8/rgsXLqioqOiKHXu/fb+S5OnpWem7lKQJEyZo7Nixtt+tVqu8vb2ruWIAAAAAAAAAAHC3oxB3C/h9Ac1gMJS7ZzAYJEmXLl2q8Hl7e/tKx75aW1WlpqZqy5YtMhqN5e4/8MADGjx4sJKTk685xrXWWHavbI0FBQWys7NTZmam7OzsyvUrK9698847mj17thITE+Xv7y9HR0fFxsbqwoUL15y7sncpSUaj8Yq1AgAAAAAAAAAAVBeFuDtAQECAkpOTVVxcfEXRyWQyycfHRxs3blT37t3/0Phz5swpd6zliRMn1Lt3b33yySd66KGHrit7Zdq3b6+SkhLl5eUpKCiowj4ZGRl66qmn9Nxzz0m6XKj8/vvv1bZt2xrJBAAAAAAAAAAAUB0U4u4A0dHRmjt3rgYOHKgJEybIYrFo69at6tSpk/z8/BQXF6eoqCg1aNBAoaGhOnv2rDIyMhQTEyPp8jfocnNzdeTIEUmXj4U0mUxq0qSJXFxc1KRJk3Lzle1Ia9GihRo3blwja2rVqpUGDx6soUOHaubMmWrfvr1+/vlnbdy4UQEBAQoLC1PLli21YsUKbd68WfXr19esWbN08uTJGivE7Yvvfc2zXgEAAAAAAAAAAMrUqe0AuH6urq5KTU1VQUGBunXrpo4dO2rBggW23XHDhg1TYmKi3n//fbVr107h4eE6fPiw7fn58+erffv2euGFFyRJXbt2Vfv27bVq1apaWU+ZxYsXa+jQoXr55Zfl5+enPn36aMeOHbbC4KRJk9ShQwf17t1bwcHBatiwofr06VOrmQEAAAAAAAAAAMoYSktLS2s7BHArs1qtslgsys/PZ0ccAAAAAAAAAAB3uerUDdgRBwAAAAAAAAAAANQACnG4bqGhoXJycqrwmjZtWm3HAwAAAAAAAAAAqBV1azsAbn8LFy7Ur7/+WmGbi4vLTU4DAAAAAAAAAABwa6AQh+vm5eVV2xEAAAAAAAAAAABuORxNCQAAAAAAAAAAANQACnEAAAAAAAAAAABADaAQBwAAAAAAAAAAANQAvhF3G8rIyFBUVJQOHjyosLAwrVy5srYj3RXue3O96hgdajsGAADAHS07Iay2IwAAAAAAcMOwI+42NHbsWAUGBuro0aNKSkq6rrFOnz6tmJgY+fn5yd7eXk2aNNGYMWOUn59frt+xY8cUFhYmBwcHNWjQQK+88oouXrx4XXMDAAAAAAAAAADcydgRdxvKyspSVFSUGjdufN1jnThxQidOnNCMGTPUtm1b/fjjj4qKitKJEye0YsUKSVJJSYnCwsLUsGFDbd68WTk5ORo6dKjq1aunadOmXXcGAAAAAAAAAACAOxE74mpZcHCwYmJiFBsbq/r168vDw0MLFizQuXPnFBkZKZPJJF9fX61bt07Z2dkyGAw6deqUhg8fLoPBYNsRt3//foWHh8tsNstkMikoKEhZWVm2eRYtWqR27drJaDTK09NT0dHRkqT77rtPn376qZ544gm1aNFCPXr00F//+lf93//9n23H25dffqnvvvtO/9//9/8pMDBQoaGhmjJliv7+97/rwoUL11xjXFycAgMDtWjRIjVp0kROTk568cUXVVJSorffflsNGzZUgwYN9Ne//rXcc7/88ouef/55ubu7y2w2q0ePHvrmm29s7VlZWXrqqafk4eEhJycnPfjgg/rqq6/KjeHj46Np06Zp+PDhMplMatKkiT788MM/9LcCAAAAAAAAAACoDgpxt4Dk5GS5ublp+/btiomJ0ahRo9SvXz916dJFu3btUq9evTRkyBC5u7srJydHZrNZiYmJysnJ0YABA3T8+HF17dpVRqNRqampyszM1PDhw22FtHnz5mn06NEaOXKk9u7dq1WrVsnX17fSPPn5+TKbzapb9/KGyS1btsjf318eHh62Pr1795bVatX+/furtMasrCytW7dOX3zxhT7++GP94x//UFhYmP7zn/9o06ZN+tvf/qZJkyZp27Zttmf69eunvLw8rVu3TpmZmerQoYN69uyp06dPS5IKCgr0+OOPa+PGjdq9e7dCQkL0xBNP6NixY+Xmnjlzph544AHt3r1bL774okaNGqVDhw5VmrWoqEhWq7XcBQAAAAAAAAAAUF2G0tLS0toOcTcLDg5WSUmJ0tPTJV0+BtJisahv375asmSJJCk3N1eenp7asmWLOnfuLGdnZyUmJioiIkKSNHHiRKWkpOjQoUOqV6/eFXN4eXkpMjJSU6dOvWae//73v+rYsaOee+452w61kSNH6scff9T69ett/QoLC+Xo6Ki1a9cqNDT0qmPGxcXpnXfeUW5urkwmkyQpJCREhw4dUlZWlurUuVwPbt26tSIiIvTaa6/p66+/VlhYmPLy8mQ0Gm1j+fr6avz48Ro5cmSFc913332Kioqy7fjz8fFRUFCQli5dKkkqLS1Vw4YNFR8fr6ioqErzxsfHX3HfO3a56hgdrrpWAAAAXJ/shLDajgAAAAAAwFVZrVZZLBbbxqar4Rtxt4CAgADbz3Z2dnJ1dZW/v7/tXtlOtLy8vAqf37Nnj4KCgioswuXl5enEiRPq2bPnNXNYrVaFhYWpbdu2iouLq+Yqrs7Hx8dWhJMur8nOzs5WhCu7V7bGb775RgUFBXJ1dS03zq+//mo7crOgoEBxcXFas2aNcnJydPHiRf36669X7Ij77fs1GAxq2LBhpe9SkiZMmKCxY8fafrdarfL29v4DqwYAAAAAAAAAAHczCnG3gN8X0AwGQ7l7BoNBknTp0qUKn7e3t6907Ku1/dbZs2cVEhIik8mkzz//vNz8DRs21Pbt28v1P3nypK2tKq61xrJ7ZWssKCiQp6en0tLSrhjL2dlZkjRu3Dht2LBBM2bMkK+vr+zt7fXMM89c8d26q81TEaPRWG4XHgAAAAAAAAAAwB/BN+LuAAEBAUpPT1dxcfEVbSaTST4+Ptq4cWOlz1utVvXq1Uv33HOPVq1apXvvvbdc+8MPP6y9e/eW20W2YcMGmc1mtW3b9sYt5Dc6dOig3Nxc1a1bV76+vuUuNzc3SVJGRoYiIiL09NNPy9/fXw0bNlR2dnaN5AEAAAAAAAAAAKguCnF3gOjoaFmtVg0cOFA7d+7U4cOHtXTpUh06dEjS5W+ezZw5U3PmzNHhw4e1a9cuzZ07V9L/K8KdO3dO//jHP2S1WpWbm6vc3FyVlJRIknr16qW2bdtqyJAh+uabb7R+/XpNmjRJo0ePrrGdY4899pgefvhh9enTR19++aWys7O1efNmvf7669q5c6ckqWXLlvrss8+0Z88effPNN3r22WevutMNAAAAAAAAAADgZuJoyjuAq6urUlNT9corr6hbt26ys7NTYGCgHnnkEUnSsGHDdP78eb377rsaN26c3Nzc9Mwzz0iSdu3apW3btkmSfH19y4179OhR+fj4yM7OTqtXr9aoUaP08MMPy9HRUcOGDdNbb71VY2syGAxau3atXn/9dUVGRurnn39Ww4YN1bVrV9s382bNmqXhw4erS5cucnNz06uvviqr1VpjmfbF977mRxcBAAAAAAAAAADKGEpLS0trOwRwK7NarbJYLMrPz6cQBwAAAAAAAADAXa46dQOOpgQAAAAAAAAAAABqAIU4XLd27drJycmpwmvZsmW1HQ8AAAAAAAAAAKBW8I04XLe1a9equLi4wray77kBAAAAAAAAAADcbSjE4bo1bdq0tiMAAAAAAAAAAADccjiaEgAAAAAAAAAAAKgBFOIAAAAAAAAAAACAGkAhDgAAAAAAAAAAAKgBfCMOqKL73lyvOkaH2o4BAABw18tOCKvtCAAAAAAAVAk74u5QGRkZ8vf3V7169dSnT5/ajgMAAAAAAAAAAHDXoRB3hxo7dqwCAwN19OhRJSUlXfd4H374oYKDg2U2m2UwGPTLL79c95gAAAAAAAAAAAB3Mgpxd6isrCz16NFDjRs3lrOz83WPV1hYqJCQEE2cOPH6wwEAAAAAAAAAANwFKMTdBoKDgxUTE6PY2FjVr19fHh4eWrBggc6dO6fIyEiZTCb5+vpq3bp1ys7OlsFg0KlTpzR8+HAZDAbbjrj9+/crPDxcZrNZJpNJQUFBysrKss2zaNEitWvXTkajUZ6enoqOjra1xcbG6rXXXlPnzp2rnb8s0/LlyxUUFCR7e3s9+OCD+v7777Vjxw498MADcnJyUmhoqH7++edyzy5cuFBt2rTRvffeq9atW+v9998v1/7qq6+qVatWcnBwUPPmzTV58mQVFxfb2uPi4hQYGKilS5fKx8dHFotFAwcO1NmzZyvNW1RUJKvVWu4CAAAAAAAAAACoLgpxt4nk5GS5ublp+/btiomJ0ahRo9SvXz916dJFu3btUq9evTRkyBC5u7srJydHZrNZiYmJysnJ0YABA3T8+HF17dpVRqNRqampyszM1PDhw3Xx4kVJ0rx58zR69GiNHDlSe/fu1apVq+Tr63tD1/Dmm29q0qRJ2rVrl+rWratnn31W48eP1+zZs5Wenq4jR47ojTfesPVftmyZ3njjDf31r3/VgQMHNG3aNE2ePFnJycm2PiaTSUlJSfruu+80e/ZsLViwQO+++265ebOysrRy5UqtXr1aq1ev1qZNm5SQkFBpzunTp8tisdgub2/vG/oeAAAAAAAAAADA3cFQWlpaWtshcHXBwcEqKSlRenq6JKmkpEQWi0V9+/bVkiVLJEm5ubny9PTUli1b1LlzZzk7OysxMVERERGSpIkTJyolJUWHDh1SvXr1rpjDy8tLkZGRmjp16lWzpKWlqXv37jpz5kyVj7zMzs5Ws2bNtHDhQo0YMUKSlJKSokGDBmnjxo3q0aOHJCkhIUFJSUk6ePCgJMnX11dTpkzRoEGDbGNNnTpVa9eu1ebNmyuca8aMGUpJSdHOnTslXd4R98477yg3N1cmk0mSNH78eP373//W1q1bKxyjqKhIRUVFtt+tVqu8vb3lHbtcdYwOVVozAAAAak52QlhtRwAAAAAA3MWsVqssFovy8/NlNpuv2rfuTcqE6xQQEGD72c7OTq6urvL397fd8/DwkCTl5eVV+PyePXsUFBRUYREuLy9PJ06cUM+ePW9w6vJ+u4ayvL9fQ1n+c+fOKSsrSyNGjNALL7xg63Px4kVZLBbb75988onmzJmjrKwsFRQU6OLFi1f80/v4+NiKcJLk6elZ6XuSJKPRKKPR+AdXCQAAAAAAAAAAcBmFuNvE7wtoBoOh3D2DwSBJunTpUoXP29vbVzr21dpupIry/v5eWf6CggJJ0oIFC/TQQw+VG8fOzk6StGXLFg0ePFjx8fHq3bu3LBaLUlJSNHPmzErn/f08AAAAAAAAAAAANYVC3F0iICBAycnJKi4uvqIwZTKZ5OPjo40bN6p79+61lLA8Dw8PNWrUSD/88IMGDx5cYZ/NmzeradOmev311233fvzxx5sVEQAAAAAAAAAA4KooxN0loqOjNXfuXA0cOFATJkyQxWLR1q1b1alTJ/n5+SkuLk5RUVFq0KCBQkNDdfbsWWVkZCgmJkbS5W/Q5ebm6siRI5KkvXv3ymQyqUmTJnJxcamRzPHx8RozZowsFotCQkJUVFSknTt36syZMxo7dqxatmypY8eOKSUlRQ8++KDWrFmjzz//vEaySNK++N7XPOsVAAAAAAAAAACgTJ3aDoCbw9XVVampqSooKFC3bt3UsWNHLViwwLY7btiwYUpMTNT777+vdu3aKTw8XIcPH7Y9P3/+fLVv3972vbauXbuqffv2WrVqVY1lfv7557Vw4UItXrxY/v7+6tatm5KSktSsWTNJ0pNPPqmXXnpJ0dHRCgwM1ObNmzV58uQaywMAAAAAAAAAAFAdhtLS0tLaDgHcyqxWqywWi/Lz89kRBwAAAAAAAADAXa46dQN2xAEAAAAAAAAAAAA1gEIcrtu0adPk5ORU4RUaGlrb8QAAAAAAAAAAAGoFR1Piup0+fVqnT5+usM3e3l5eXl43OdGNxdGUAAAAAAAAAACgTHXqBnVvUibcwVxcXOTi4lLbMQAAAAAAAAAAAG4pHE0JAAAAAAAAAAAA1AAKcQAAAAAAAAAAAEANoBAHAAAAAAAAAAAA1AC+EYdKZWRkKCoqSgcPHlRYWJhWrlxZ25Fq1X1vrlcdo0NtxwAAAMAfkJ0QVtsRAAAAAAB3IXbEoVJjx45VYGCgjh49qqSkpOse789//rNatGghe3t7ubu766mnntLBgwevPygAAAAAAAAAAMAtiEIcKpWVlaUePXqocePGcnZ2vu7xOnbsqMWLF+vAgQNav369SktL1atXL5WUlFx/2D+gpKREly5dqpW5AQAAAAAAAADAnY9C3F0iODhYMTExio2NVf369eXh4aEFCxbo3LlzioyMlMlkkq+vr9atW6fs7GwZDAadOnVKw4cPl8FgsO2I279/v8LDw2U2m2UymRQUFKSsrCzbPIsWLVK7du1kNBrl6emp6OhoW9vIkSPVtWtX+fj4qEOHDpo6dap++uknZWdnXzX7pUuX1LhxY82bN6/c/d27d6tOnTr68ccfJUmzZs2Sv7+/HB0d5e3trRdffFEFBQW2/klJSXJ2dtaqVavUtm1bGY1GHTt27Ir5ioqKZLVay10AAAAAAAAAAADVRSHuLpKcnCw3Nzdt375dMTExGjVqlPr166cuXbpo165d6tWrl4YMGSJ3d3fl5OTIbDYrMTFROTk5GjBggI4fP66uXbvKaDQqNTVVmZmZGj58uC5evChJmjdvnkaPHq2RI0dq7969WrVqlXx9fSvMcu7cOS1evFjNmjWTt7f3VXPXqVNHgwYN0kcffVTu/rJly/TII4+oadOmtn5z5szR/v37lZycrNTUVI0fP77cM4WFhfrb3/6mhQsXav/+/WrQoMEV802fPl0Wi8V2XSsfAAAAAAAAAABARQylpaWltR0CNS84OFglJSVKT0+XdPlYRovFor59+2rJkiWSpNzcXHl6emrLli3q3LmznJ2dlZiYqIiICEnSxIkTlZKSokOHDqlevXpXzOHl5aXIyEhNnTq10hzvv/++xo8fr3PnzsnPz09r1qxRixYtrpl/z5496tChg7Kzs9WkSRNdunRJTZo00aRJkxQVFVXhMytWrFBUVJT++9//Srq8Iy4yMlJ79uzR/fffX+lcRUVFKioqsv1utVrl7e0t79jlqmN0uGZWAAAA3HqyE8JqOwIAAAAA4A5htVplsViUn58vs9l81b7siLuLBAQE2H62s7OTq6ur/P39bfc8PDwkSXl5eRU+v2fPHgUFBVVYhMvLy9OJEyfUs2fPq2YYPHiwdu/erU2bNqlVq1bq37+/zp8/f83sgYGBatOmjW1X3KZNm5SXl6d+/frZ+nz11Vfq2bOnvLy8ZDKZNGTIEJ06dUqFhYW2Pvfcc0+591ARo9Eos9lc7gIAAAAAAAAAAKguCnF3kd8X0AwGQ7l7BoNB0uVvslXE3t6+0rGv1vZbFotFLVu2VNeuXbVixQodPHhQn3/+eZWeHTx4sK0Q99FHHykkJESurq6SpOzsbIWHhysgIECffvqpMjMz9fe//12SdOHChXI5y9YJAAAAAAAAAABQkyjEocoCAgKUnp6u4uLiK9pMJpN8fHy0cePGKo9XWlqq0tLScsdAXs2zzz6rffv2KTMzUytWrNDgwYNtbZmZmbp06ZJmzpypzp07q1WrVjpx4kSVswAAAAAAAAAAANxodWs7AG4f0dHRmjt3rgYOHKgJEybIYrFo69at6tSpk/z8/BQXF6eoqCg1aNBAoaGhOnv2rDIyMhQTE6MffvhBn3zyiXr16iV3d3f95z//UUJCguzt7fX4449XaX4fHx916dJFI0aMUElJiZ588klbm6+vr4qLizV37lw98cQTysjI0Pz582/o+vfF9+aYSgAAAAAAAAAAUGXsiEOVubq6KjU1VQUFBerWrZs6duyoBQsW2I63HDZsmBITE/X++++rXbt2Cg8P1+HDhyVJ9957r9LT0/X444/L19dXAwYMkMlk0ubNm9WgQYMqZxg8eLC++eYbPf300+WOw7z//vs1a9Ys/e1vf9N9992nZcuWafr06Tf2BQAAAAAAAAAAAFSDobS0tLS2QwC3MqvVKovFovz8fHbEAQAAAAAAAABwl6tO3YAdcQAAAAAAAAAAAEANoBCHW0JUVJScnJwqvKKiomo7HgAAAAAAAAAAQLVxNCVuCXl5ebJarRW2mc3man1H7kbjaEoAAAAAAAAAAFCmOnWDujcpE3BVDRo0qNViGwAAAAAAAAAAwI3G0ZQAAAAAAAAAAABADaAQBwAAAAAAAAAAANQACnEAAAAAAAAAAABADeAbcbehjIwMRUVF6eDBgwoLC9PKlStrO9Jd4b4316uO0aG2YwAAAOAGy04Iq+0IAAAAAIA7FDvibkNjx45VYGCgjh49qqSkpOse78MPP1RwcLDMZrMMBoN++eWXK/o8+eSTatKkie699155enpqyJAhOnHixHXPDQAAAAAAAAAAcKeiEHcbysrKUo8ePdS4cWM5Oztf93iFhYUKCQnRxIkTK+3TvXt3LV++XIcOHdKnn36qrKwsPfPMM9c9NwAAAAAAAAAAwJ2KQlwtCw4OVkxMjGJjY1W/fn15eHhowYIFOnfunCIjI2UymeTr66t169YpOztbBoNBp06d0vDhw2UwGGw74vbv36/w8HCZzWaZTCYFBQUpKyvLNs+iRYvUrl07GY1GeXp6Kjo62tYWGxur1157TZ07d64050svvaTOnTuradOm6tKli1577TVt3bpVxcXF11xjUlKSnJ2dtXr1avn5+cnBwUHPPPOMCgsLlZycLB8fH9WvX19jxoxRSUmJ7bmioiKNGzdOXl5ecnR01EMPPaS0tDRb+6lTpzRo0CB5eXnJwcFB/v7++vjjj694v2PGjNH48ePl4uKihg0bKi4u7pqZAQAAAAAAAAAArheFuFtAcnKy3NzctH37dsXExGjUqFHq16+funTpol27dqlXr14aMmSI3N3dlZOTI7PZrMTEROXk5GjAgAE6fvy4unbtKqPRqNTUVGVmZmr48OG6ePGiJGnevHkaPXq0Ro4cqb1792rVqlXy9fX9w3lPnz6tZcuWqUuXLqpXr16VniksLNScOXOUkpKiL774QmlpaXr66ae1du1arV27VkuXLtUHH3ygFStW2J6Jjo7Wli1blJKSom+//Vb9+vVTSEiIDh8+LEk6f/68OnbsqDVr1mjfvn0aOXKkhgwZou3bt1/xfh0dHbVt2za9/fbbeuutt7Rhw4ZKsxYVFclqtZa7AAAAAAAAAAAAqstQWlpaWtsh7mbBwcEqKSlRenq6JKmkpEQWi0V9+/bVkiVLJEm5ubny9PTUli1b1LlzZzk7OysxMVERERGSpIkTJyolJUWHDh2qsDDm5eWlyMhITZ069apZ0tLS1L17d505c6bCIy9fffVVvffeeyosLFTnzp21evVqubq6XnONSUlJioyM1JEjR9SiRQtJUlRUlJYuXaqTJ0/KyclJkhQSEiIfHx/Nnz9fx44dU/PmzXXs2DE1atTINtZjjz2mTp06adq0aRXOFR4ertatW2vGjBmSrny/ktSpUyf16NFDCQkJFY4RFxen+Pj4K+57xy5XHaPDNdcLAACA20t2QlhtRwAAAAAA3EasVqssFovy8/NlNpuv2pcdcbeAgIAA2892dnZydXWVv7+/7Z6Hh4ckKS8vr8Ln9+zZo6CgoAqLcHl5eTpx4oR69ux53TlfeeUV7d69W19++aXs7Ow0dOhQVbWO6+DgYCvCSZfX5OPjYyvCld0rW+PevXtVUlKiVq1aycnJyXZt2rTJduRmSUmJpkyZIn9/f7m4uMjJyUnr16/XsWPHys392/crSZ6enpW+S0maMGGC8vPzbddPP/1UpTUCAAAAAAAAAAD8Vt3aDgBdUUAzGAzl7hkMBknSpUuXKnze3t6+0rGv1lZdbm5ucnNzU6tWrdSmTRt5e3tr69atevjhh6/57LXWWHavbI0FBQWys7NTZmam7OzsyvUrK9698847mj17thITE+Xv7y9HR0fFxsbqwoUL15y7sncpSUajUUaj8ZprAgAAAAAAAAAAuBoKcXeAgIAAJScnq7i4+Iqik8lkko+PjzZu3Kju3bvfsDnLCllFRUU3bMzfat++vUpKSpSXl6egoKAK+2RkZOipp57Sc889Z8v0/fffq23btjWSCQAAAAAAAAAAoDooxN0BoqOjNXfuXA0cOFATJkyQxWLR1q1b1alTJ/n5+SkuLk5RUVFq0KCBQkNDdfbsWWVkZCgmJkbS5W/Q5ebm6siRI5IuHwtpMpnUpEkTubi4aNu2bdqxY4ceffRR1a9fX1lZWZo8ebJatGhRpd1wf0SrVq00ePBgDR06VDNnzlT79u31888/a+PGjQoICFBYWJhatmypFStWaPPmzapfv75mzZqlkydP1lghbl9872ue9QoAAAAAAAAAAFCGb8TdAVxdXZWamqqCggJ169ZNHTt21IIFC2y744YNG6bExES9//77ateuncLDw3X48GHb8/Pnz1f79u31wgsvSJK6du2q9u3ba9WqVZIuf9/ts88+U8+ePeXn56cRI0YoICBAmzZtqtEjHBcvXqyhQ4fq5Zdflp+fn/r06aMdO3aoSZMmkqRJkyapQ4cO6t27t4KDg9WwYUP16dOnxvIAAAAAAAAAAABUh6G0tLS0tkMAtzKr1SqLxaL8/Hx2xAEAAAAAAAAAcJerTt2AHXEAAAAAAAAAAABADaAQh+sWGhoqJyenCq9p06bVdjwAAAAAAAAAAIBaUbe2A+D2t3DhQv36668Vtrm4uNzkNAAAAAAAAAAAALcGCnG4bl5eXrUdAQAAAAAAAAAA4JbD0ZQAAAAAAAAAAABADaAQBwAAAAAAAAAAANQACnEAAAAAAAAAAABADeAbcTeJwWDQ559/rj59+tR2FPxB9725XnWMDrUdAwAAADUkOyGstiMAAAAAAO4w7Ii7SXJychQaGlrbMa4pOztbBoNBe/bsqe0oAAAAAAAAAAAAt7VbshB34cKFmzpfaWmpLl68WKNzNGzYUEajsUbnuJqb/U4BAAAAAAAAAADudjekEFe2i+r3V3BwsCTp66+/VlBQkOzt7eXt7a0xY8bo3Llztud9fHw0ZcoUDR06VGazWSNHjpQkffrpp2rXrp2MRqN8fHw0c+bMKmcqKirSq6++Km9vbxmNRvn6+uof//iHJCktLU0Gg0Hr1q1Tx44dZTQa9fXXX6uoqEhjxoxRgwYNdO+99+rRRx/Vjh07bGOeOXNGgwcPlru7u+zt7dWyZUstXrxY0uVCV3R0tDw9PXXvvfeqadOmmj59uu1Zg8GglStXlntfn332mbp37y4HBwfdf//92rJlS7k1LFiwQN7e3nJwcNDTTz+tWbNmydnZuUrrj4uLU2BgoBYuXKhmzZrp3nvvlSR98cUXevTRR+Xs7CxXV1eFh4crKyvL9lyzZs0kSe3bty/3N5SkhQsXqk2bNrr33nvVunVrvf/++1XKUrbe5cuX2/4PHnzwQX3//ffasWOHHnjgATk5OSk0NFQ///xzuWevNeerr76qVq1aycHBQc2bN9fkyZNVXFx8xXtYunSpfHx8ZLFYNHDgQJ09e7ZK2QEAAAAAAAAAAP6oG1KI8/b2Vk5Oju3avXu3XF1d1bVrV2VlZSkkJET/8z//o2+//VaffPKJvv76a0VHR5cbY8aMGbr//vu1e/duTZ48WZmZmerfv78GDhyovXv3Ki4uTpMnT1ZSUlKVMg0dOlQff/yx5syZowMHDuiDDz6Qk5NTuT6vvfaaEhISdODAAQUEBGj8+PH69NNPlZycrF27dsnX11e9e/fW6dOnJUmTJ0/Wd999p3Xr1unAgQOaN2+e3NzcJElz5szRqlWrtHz5ch06dEjLli2Tj4/PVTO+/vrrGjdunPbs2aNWrVpp0KBBtp15GRkZioqK0l/+8hft2bNHf/rTn/TXv/61Smsvc+TIEX366af67LPPbEdNnjt3TmPHjtXOnTu1ceNG1alTR08//bQuXbokSdq+fbsk6auvvlJOTo4+++wzSdKyZcv0xhtv6K9//asOHDigadOmafLkyUpOTq5ynjfffFOTJk3Srl27VLduXT377LMaP368Zs+erfT0dB05ckRvvPGGrX9V5jSZTEpKStJ3332n2bNna8GCBXr33XfLzZuVlaWVK1dq9erVWr16tTZt2qSEhIRKcxYVFclqtZa7AAAAAAAAAAAAqstQWlpaeiMHPH/+vIKDg+Xu7q7//d//1ciRI2VnZ6cPPvjA1ufrr79Wt27ddO7cOd17773y8fFR+/bt9fnnn9v6DB48WD///LO+/PJL273x48drzZo12r9//1UzfP/99/Lz89OGDRv02GOPXdGelpam7t27a+XKlXrqqackXS5Q1a9fX0lJSXr22WclScXFxfLx8VFsbKxeeeUVPfnkk3Jzc9OiRYuuGHPMmDHav3+/vvrqKxkMhivaDQaDPv/8c/Xp00fZ2dlq1qyZFi5cqBEjRkiSvvvuO7Vr104HDhxQ69atNXDgQBUUFGj16tW2MZ577jmtXr1av/zyy1XXL13eCTZt2jQdP35c7u7ulfb773//K3d3d+3du1f33XefLdvu3bsVGBho6+fr66spU6Zo0KBBtntTp07V2rVrtXnz5qtmqWi9KSkpGjRokDZu3KgePXpIkhISEpSUlKSDBw/+4TlnzJihlJQU7dy50/Ye3nnnHeXm5spkMkm6/H/073//W1u3bq303cXHx19x3zt2ueoYHa66VgAAANy+shPCajsCAAAAAOA2YLVaZbFYlJ+fL7PZfNW+N/wbccOHD9fZs2f10UcfqU6dOvrmm2+UlJQkJycn29W7d29dunRJR48etT33wAMPlBvnwIEDeuSRR8rde+SRR3T48GGVlJRcNcOePXtkZ2enbt26XbXfb+fMyspScXFxuTnr1aunTp066cCBA5KkUaNGKSUlRYGBgRo/fny5YlBERIT27NkjPz8/jRkzplwBsTIBAQG2nz09PSVJeXl5kqRDhw6pU6dO5fr//vdradq06RVFuMOHD2vQoEFq3ry5zGazbdfesWPHKh3n3LlzysrK0ogRI8r9HadOnVruWMtr+e16PTw8JEn+/v7l7pWtv6pzfvLJJ3rkkUfUsGFDOTk5adKkSVesxcfHx1aEky6/67J5KjJhwgTl5+fbrp9++qnKawQAAAAAAAAAAChT90YONnXqVK1fv17bt2+3FT4KCgr05z//WWPGjLmif5MmTWw/Ozo63rAc9vb2VepX3TlDQ0P1448/au3atdqwYYN69uyp0aNHa8aMGerQoYOOHj2qdevW6auvvlL//v312GOPacWKFZWOV69ePdvPZbvoyo6IvBEqWt8TTzyhpk2basGCBWrUqJEuXbqk++67TxcuXKh0nIKCAkmXv1n30EMPlWuzs7Orcp6K1vv7e2Xrr8qcW7Zs0eDBgxUfH6/evXvLYrEoJSXlim8J/naO389TEaPRKKPRWOV1AQAAAAAAAAAAVOSGFeI+/fRTvfXWW1q3bp1atGhhu9+hQwd999138vX1rdZ4bdq0UUZGRrl7GRkZatWq1TWLP/7+/rp06ZI2bdpU4dGUFWnRooXuueceZWRkqGnTppIuH025Y8cOxcbG2vq5u7tr2LBhGjZsmIKCgvTKK69oxowZkiSz2awBAwZowIABeuaZZxQSEqLTp0/LxcWlGiu/zM/PTzt27Ch37/e/V9epU6d06NAhLViwQEFBQZIuHxP6W/fcc48kldt16OHhoUaNGumHH37Q4MGDrytDVVVlzs2bN6tp06Z6/fXXbfd+/PHHm5IPAAAAAAAAAADgWm5IIW7fvn0aOnSoXn31VbVr1065ubmSLhd1Xn31VXXu3FnR0dF6/vnn5ejoqO+++04bNmzQe++9V+mYL7/8sh588EFNmTJFAwYM0JYtW/Tee+/p/fffv2YeHx8fDRs2TMOHD9ecOXN0//3368cff1ReXp769+9f4TOOjo4aNWqUXnnlFbm4uKhJkyZ6++23VVhYaPuu2RtvvKGOHTuqXbt2Kioq0urVq9WmTRtJ0qxZs+Tp6an27durTp06+uc//6mGDRvK2dm5mm/zspiYGHXt2lWzZs3SE088odTUVK1bt67C789VVf369eXq6qoPP/xQnp6eOnbsmF577bVyfRo0aCB7e3t98cUXaty4se69915ZLBbFx8drzJgxslgsCgkJUVFRkXbu3KkzZ85o7NixfzjT1VxrzpYtW+rYsWNKSUnRgw8+qDVr1pT7ziAAAAAAAAAAAEBtuiGFuJ07d6qwsFBTp07V1KlTbfe7deumtLQ0bdq0Sa+//rqCgoJUWlqqFi1aaMCAAVcds0OHDlq+fLneeOMNTZkyRZ6ennrrrbcUERFRpUzz5s3TxIkT9eKLL+rUqVNq0qSJJk6ceNVnEhISdOnSJQ0ZMkRnz57VAw88oPXr16t+/fqSLhcWJ0yYoOzsbNnb2ysoKEgpKSmSJJPJpLfffluHDx+WnZ2dHnzwQa1du1Z16vyxz/A98sgjmj9/vuLj4zVp0iT17t1bL7300lWLl9dSp04dpaSkaMyYMbrvvvvk5+enOXPmKDg42Nanbt26mjNnjt566y298cYbCgoKUlpamp5//nk5ODjonXfe0SuvvCJHR0f5+/uX2y14o11rzieffFIvvfSSoqOjVVRUpLCwME2ePFlxcXE1kmdffO9rfnQRAAAAAAAAAACgjKG0tLS0tkOgal544QUdPHhQ6enptR3lrmK1WmWxWJSfn08hDgAAAAAAAACAu1x16gY37BtxuPFmzJihP/3pT3J0dNS6deuUnJxcpaM5AQAAAAAAAAAAUPv+2LmJtSw9PV1OTk6VXneK7du3609/+pP8/f01f/58zZkzR88//7wkqV27dpWuf9myZTc157Rp0yrNEhoaelOzAAAAAAAAAAAA3Cpuy6Mpf/31Vx0/frzSdl9f35uYpnb8+OOPKi4urrDNw8NDJpPppmU5ffq0Tp8+XWGbvb29vLy8blqWmsDRlAAAAAAAAAAAoMwdfzSlvb39XVFsu5qmTZvWdgQbFxcXubi41HYMAAAAAAAAAACAW8pteTQlAAAAAAAAAAAAcKujEAcAAAAAAAAAAADUAApxAAAAAAAAAAAAQA24Lb8RB9SG+95crzpGh9qOAQAAgFqWnRBW2xEAAAAAALcJdsThhgsODlZsbGxtxwAAAAAAAAAAAKhVFOIAAAAAAAAAAACAGkAhDjdURESENm3apNmzZ8tgMMhgMCg7O1v79u1TaGionJyc5OHhoSFDhui///2v7bng4GDFxMQoNjZW9evXl4eHhxYsWKBz584pMjJSJpNJvr6+Wrdune2ZtLQ0GQwGrVmzRgEBAbr33nvVuXNn7du3r1ymTz/9VO3atZPRaJSPj49mzpx5094HAAAAAAAAAAC4e1GIww01e/ZsPfzww3rhhReUk5OjnJwcmUwm9ejRQ+3bt9fOnTv1xRdf6OTJk+rfv3+5Z5OTk+Xm5qbt27crJiZGo0aNUr9+/dSlSxft2rVLvXr10pAhQ1RYWFjuuVdeeUUzZ87Ujh075O7urieeeELFxcWSpMzMTPXv318DBw7U3r17FRcXp8mTJyspKanSNRQVFclqtZa7AAAAAAAAAAAAqstQWlpaWtshcGcJDg5WYGCgEhMTJUlTp05Venq61q9fb+vzn//8R97e3jp06JBatWql4OBglZSUKD09XZJUUlIii8Wivn37asmSJZKk3NxceXp6asuWLercubPS0tLUvXt3paSkaMCAAZKk06dPq3HjxkpKSlL//v01ePBg/fzzz/ryyy9tc48fP15r1qzR/v37K8wfFxen+Pj4K+57xy5XHaPDDXlHAAAAuH1lJ4TVdgQAAAAAQC2yWq2yWCzKz8+X2Wy+al92xKHGffPNN/rXv/4lJycn29W6dWtJUlZWlq1fQECA7Wc7Ozu5urrK39/fds/Dw0OSlJeXV278hx9+2Pazi4uL/Pz8dODAAUnSgQMH9Mgjj5Tr/8gjj+jw4cMqKSmpMO+ECROUn59vu3766ac/smwAAAAAAAAAAHCXq1vbAXDnKygo0BNPPKG//e1vV7R5enrafq5Xr165NoPBUO6ewWCQJF26dKmGkl5mNBplNBprdA4AAAAAAAAAAHDnoxCHG+6ee+4pt9usQ4cO+vTTT+Xj46O6dW/8v9zWrVvVpEkTSdKZM2f0/fffq02bNpKkNm3aKCMjo1z/jIwMtWrVSnZ2djc8CwAAAAAAAAAAQBmOpsQN5+Pjo23btik7O1v//e9/NXr0aJ0+fVqDBg3Sjh07lJWVpfXr1ysyMrLS4yGr46233tLGjRu1b98+RUREyM3NTX369JEkvfzyy9q4caOmTJmi77//XsnJyXrvvfc0bty4654XAAAAAAAAAADgatgRhxtu3LhxGjZsmNq2batff/1VR48eVUZGhl599VX16tVLRUVFatq0qUJCQlSnzvXXghMSEvSXv/xFhw8fVmBgoP7v//5P99xzj6TLu/GWL1+uN954Q1OmTJGnp6feeustRUREVHueffG9r/nRRQAAAAAAAAAAgDKG0tLS0toOAfwRaWlp6t69u86cOSNnZ+cam8dqtcpisSg/P59CHAAAAAAAAAAAd7nq1A04mhIAAAAAAAAAAACoARTiAAAAAAAAAAAAgBrAN+Jw2woODhYnqwIAAAAAAAAAgFsVO+IAAAAAAAAAAACAGkAhDgAAAAAAAAAAAKgBFOIAAAAAAAAAAACAGkAhDgAAAAAAAAAAAKgBFOIAAAAAAAAAAACAGlC3tgOg+jIyMhQVFaWDBw8qLCxMK1eurO1Id4X73lyvOkaH2o4BAACAW0B2QlhtRwAAAAAA3AbYEXcbGjt2rAIDA3X06FElJSVd93gffvihgoODZTabZTAY9Msvv5Rrz87O1ogRI9SsWTPZ29urRYsWevPNN3XhwoXrnhsAAAAAAAAAAOBORSHuNpSVlaUePXqocePGcnZ2vu7xCgsLFRISookTJ1bYfvDgQV26dEkffPCB9u/fr3fffVfz58+vtD8AAAAAAAAAAAAoxNW64OBgxcTEKDY2VvXr15eHh4cWLFigc+fOKTIyUiaTSb6+vlq3bp2ys7NlMBh06tQpDR8+XAaDwbYjbv/+/QoPD5fZbJbJZFJQUJCysrJs8yxatEjt2rWT0WiUp6enoqOjbW2xsbF67bXX1Llz5wozhoSEaPHixerVq5eaN2+uJ598UuPGjdNnn31WpTUmJSXJ2dlZq1evlp+fnxwcHPTMM8+osLBQycnJ8vHxUf369TVmzBiVlJTYnisqKtK4cePk5eUlR0dHPfTQQ0pLS7O1nzp1SoMGDZKXl5ccHBzk7++vjz/++Ir3O2bMGI0fP14uLi5q2LCh4uLirpq3qKhIVqu13AUAAAAAAAAAAFBdFOJuAcnJyXJzc9P27dsVExOjUaNGqV+/furSpYt27dqlXr16aciQIXJ3d1dOTo7MZrMSExOVk5OjAQMG6Pjx4+ratauMRqNSU1OVmZmp4cOH6+LFi5KkefPmafTo0Ro5cqT27t2rVatWydfX97oy5+fny8XFpcr9CwsLNWfOHKWkpOiLL75QWlqann76aa1du1Zr167V0qVL9cEHH2jFihW2Z6Kjo7VlyxalpKTo22+/Vb9+/RQSEqLDhw9Lks6fP6+OHTtqzZo12rdvn0aOHKkhQ4Zo+/btV7xfR0dHbdu2TW+//bbeeustbdiwodKs06dPl8VisV3e3t7VfDsAAAAAAAAAAACSobS0tLS2Q9zNgoODVVJSovT0dElSSUmJLBaL+vbtqyVLlkiScnNz5enpqS1btqhz585ydnZWYmKiIiIiJEkTJ05USkqKDh06pHr16l0xh5eXlyIjIzV16tSrZklLS1P37t115syZqx55eeTIEXXs2FEzZszQCy+8cM01JiUlKTIyUkeOHFGLFi0kSVFRUVq6dKlOnjwpJycnSZd33vn4+Gj+/Pk6duyYmjdvrmPHjqlRo0a2sR577DF16tRJ06ZNq3Cu8PBwtW7dWjNmzJB05fuVpE6dOqlHjx5KSEiocIyioiIVFRXZfrdarfL29pZ37HLVMTpcc70AAAC482UnhNV2BAAAAABALbFarbJYLMrPz5fZbL5q37o3KROuIiAgwPaznZ2dXF1d5e/vb7vn4eEhScrLy6vw+T179igoKKjCIlxeXp5OnDihnj173pCsx48fV0hIiPr161elIlwZBwcHWxFOurwmHx8fWxGu7F7ZGvfu3auSkhK1atWq3DhFRUVydXWVdLloOW3aNC1fvlzHjx/XhQsXVFRUJAeH8sWy375fSfL09Kz0XUqS0WiU0Wis8toAAAAAAAAAAAAqQiHuFvD7AprBYCh3z2AwSJIuXbpU4fP29vaVjn21tuo6ceKEunfvri5duujDDz+s1rPXWmPZvbI1FhQUyM7OTpmZmbKzsyvXr6x4984772j27NlKTEyUv7+/HB0dFRsbqwsXLlxz7sreJQAAAAAAAAAAwI1CIe4OEBAQoOTkZBUXF19RdDKZTPLx8dHGjRvVvXv3PzzH8ePH1b17d3Xs2FGLFy9WnTo1+3nB9u3bq6SkRHl5eQoKCqqwT0ZGhp566ik999xzki4XKr///nu1bdu2RrMBAAAAAAAAAABUBYW4O0B0dLTmzp2rgQMHasKECbJYLNq6das6deokPz8/xcXFKSoqSg0aNFBoaKjOnj2rjIwMxcTESLr8Dbrc3FwdOXJE0uVjIU0mk5o0aSIXFxcdP35cwcHBatq0qWbMmKGff/7ZNnfDhg1rZE2tWrXS4MGDNXToUM2cOVPt27fXzz//rI0bNyogIEBhYWFq2bKlVqxYoc2bN6t+/fqaNWuWTp48WWOFuH3xva951isAAAAAAAAAAEAZCnF3AFdXV6WmpuqVV15Rt27dZGdnp8DAQD3yyCOSpGHDhun8+fN69913NW7cOLm5uemZZ56xPT9//nzFx8fbfu/ataskafHixYqIiNCGDRt05MgRHTlyRI0bNy43d2lpaY2ta/HixZo6dapefvllHT9+XG5uburcubPCw8MlSZMmTdIPP/yg3r17y8HBQSNHjlSfPn2Un59fY5kAAAAAAAAAAACqylBak5UU4A5gtVplsViUn5/PjjgAAAAAAAAAAO5y1akb1OyHvgAAAAAAAAAAAIC7FIU4XLfQ0FA5OTlVeE2bNq224wEAAAAAAAAAANQKvhGH67Zw4UL9+uuvFba5uLjc5DQAAAAAAAAAAAC3BgpxuG5eXl61HQEAAAAAAAAAAOCWw9GUAAAAAAAAAAAAQA2gEAcAAAAAAAAAAADUAApxAAAAAAAAAAAAQA3gG3G3oYyMDEVFRengwYMKCwvTypUrazvSXeG+N9erjtGhtmMAAADgFpadEFbbEQAAAAAAtxB2xN2Gxo4dq8DAQB09elRJSUnXPd6HH36o4OBgmc1mGQwG/fLLL1f0OX36tAYPHiyz2SxnZ2eNGDFCBQUF1z03AAAAAAAAAADAnYpC3G0oKytLPXr0UOPGjeXs7Hzd4xUWFiokJEQTJ06stM/gwYO1f/9+bdiwQatXr9a///1vjRw58rrnBgAAAAAAAAAAuFNRiKtlwcHBiomJUWxsrOrXry8PDw8tWLBA586dU2RkpEwmk3x9fbVu3TplZ2fLYDDo1KlTGj58uAwGg21H3P79+xUeHi6z2SyTyaSgoCBlZWXZ5lm0aJHatWsno9EoT09PRUdH29piY2P12muvqXPnzhVmPHDggL744gstXLhQDz30kB599FHNnTtXKSkpOnHixDXXmJSUJGdnZ61evVp+fn5ycHDQM888o8LCQiUnJ8vHx0f169fXmDFjVFJSYnuuqKhI48aNk5eXlxwdHfXQQw8pLS3N1n7q1CkNGjRIXl5ecnBwkL+/vz7++OMr3u+YMWM0fvx4ubi4qGHDhoqLi6vCXwYAAAAAAAAAAOD6UIi7BSQnJ8vNzU3bt29XTEyMRo0apX79+qlLly7atWuXevXqpSFDhsjd3V05OTkym81KTExUTk6OBgwYoOPHj6tr164yGo1KTU1VZmamhg8frosXL0qS5s2bp9GjR2vkyJHau3evVq1aJV9f3yrn27Jli5ydnfXAAw/Y7j322GOqU6eOtm3bVqUxCgsLNWfOHKWkpOiLL75QWlqann76aa1du1Zr167V0qVL9cEHH2jFihW2Z6Kjo7VlyxalpKTo22+/Vb9+/RQSEqLDhw9Lks6fP6+OHTtqzZo12rdvn0aOHKkhQ4Zo+/btV7xfR0dHbdu2TW+//bbeeustbdiwodKsRUVFslqt5S4AAAAAAAAAAIDqMpSWlpbWdoi7WXBwsEpKSpSeni5JKikpkcViUd++fbVkyRJJUm5urjw9PbVlyxZ17txZzs7OSkxMVEREhCRp4sSJSklJ0aFDh1SvXr0r5vDy8lJkZKSmTp161SxpaWnq3r27zpw5U+7Iy2nTpik5OVmHDh0q179BgwaKj4/XqFGjrjpuUlKSIiMjdeTIEbVo0UKSFBUVpaVLl+rkyZNycnKSJIWEhMjHx0fz58/XsWPH1Lx5cx07dkyNGjWyjfXYY4+pU6dOmjZtWoVzhYeHq3Xr1poxY4akK9+vJHXq1Ek9evRQQkJChWPExcUpPj7+ivvesctVx+hw1bUCAADg7padEFbbEQAAAAAANcxqtcpisSg/P19ms/mqfevepEy4ioCAANvPdnZ2cnV1lb+/v+2eh4eHJCkvL6/C5/fs2aOgoKAKi3B5eXk6ceKEevbseYNTV4+Dg4OtCCddXpOPj4+tCFd2r2yNe/fuVUlJiVq1alVunKKiIrm6ukq6XLScNm2ali9fruPHj+vChQsqKiqSg0P5Ytlv368keXp6VvouJWnChAkaO3as7Xer1Spvb+9qrhgAAAAAAAAAANztKMTdAn5fQDMYDOXuGQwGSdKlS5cqfN7e3r7Ssa/WVlUNGza8onB18eJFnT59Wg0bNqzSGNdaY9m9sjUWFBTIzs5OmZmZsrOzK9evrHj3zjvvaPbs2UpMTJS/v78cHR0VGxurCxcuXHPuyt6lJBmNRhmNxiqtCwAAAAAAAAAAoDJ8I+4OEBAQoPT0dBUXF1/RZjKZ5OPjo40bN/7h8R9++GH98ssvyszMtN1LTU3VpUuX9NBDD/3hca+mffv2KikpUV5ennx9fctdZcW/jIwMPfXUU3ruued0//33q3nz5vr+++9rJA8AAAAAAAAAAEB1sSPuDhAdHa25c+dq4MCBmjBhgiwWi7Zu3apOnTrJz89PcXFxioqKUoMGDRQaGqqzZ88qIyNDMTExki5/gy43N1dHjhyRdPlYSJPJpCZNmsjFxUVt2rRRSEiIXnjhBc2fP1/FxcWKjo7WwIEDy32/7UZq1aqVBg8erKFDh2rmzJlq3769fv75Z23cuFEBAQEKCwtTy5YttWLFCm3evFn169fXrFmzdPLkSbVt27ZGMu2L733Ns14BAAAAAAAAAADKsCPuDuDq6qrU1FQVFBSoW7du6tixoxYsWGA7knHYsGFKTEzU+++/r3bt2ik8PFyHDx+2PT9//ny1b99eL7zwgiSpa9euat++vVatWmXrs2zZMrVu3Vo9e/bU448/rkcffVQffvhhja5r8eLFGjp0qF5++WX5+fmpT58+2rFjh5o0aSJJmjRpkjp06KDevXsrODhYDRs2VJ8+fWo0EwAAAAAAAAAAQFUZSktLS2s7BHArs1qtslgsys/PZ0ccAAAAAAAAAAB3uerUDdgRBwAAAAAAAAAAANQACnG4bqGhoXJycqrwmjZtWm3HAwAAAAAAAAAAqBV1azsAbn8LFy7Ur7/+WmGbi4vLTU4DAAAAAAAAAABwa6AQh+vm5eVV2xEAAAAAAAAAAABuORxNCQAAAAAAAAAAANQACnEAAAAAAAAAAABADaAQBwAAAAAAAAAAANQAvhF3G8rIyFBUVJQOHjyosLAwrVy5srYj3RXue3O96hgdajsGAAAA7iDZCWG1HQEAAAAAUIPYEXcbGjt2rAIDA3X06FElJSVd93gffvihgoODZTabZTAY9Msvv5RrT0tLk8FgqPDasWPHdc8PAAAAAAAAAABwJ6IQdxvKyspSjx491LhxYzk7O1/3eIWFhQoJCdHEiRMrbO/SpYtycnLKXc8//7yaNWumBx544LrnBwAAAAAAAAAAuBNRiKtlwcHBiomJUWxsrOrXry8PDw8tWLBA586dU2RkpEwmk3x9fbVu3TplZ2fLYDDo1KlTGj58uAwGg21H3P79+xUeHi6z2SyTyaSgoCBlZWXZ5lm0aJHatWsno9EoT09PRUdH29piY2P12muvqXPnzhVmvOeee9SwYUPb5erqqv/93/9VZGSkDAbDNdeYlJQkZ2dnrV69Wn5+fnJwcNAzzzyjwsJCJScny8fHR/Xr19eYMWNUUlJie66oqEjjxo2Tl5eXHB0d9dBDDyktLc3WfurUKQ0aNEheXl5ycHCQv7+/Pv744yve75gxYzR+/Hi5uLioYcOGiouLq8JfBgAAAAAAAAAA4PpQiLsFJCcny83NTdu3b1dMTIxGjRqlfv36qUuXLtq1a5d69eqlIUOGyN3dXTk5OTKbzUpMTFROTo4GDBig48ePq2vXrjIajUpNTVVmZqaGDx+uixcvSpLmzZun0aNHa+TIkdq7d69WrVolX1/fP5x31apVOnXqlCIjI6v8TGFhoebMmaOUlBR98cUXSktL09NPP621a9dq7dq1Wrp0qT744AOtWLHC9kx0dLS2bNmilJQUffvtt+rXr59CQkJ0+PBhSdL58+fVsWNHrVmzRvv27dPIkSM1ZMgQbd++/Yr36+joqG3btuntt9/WW2+9pQ0bNlSataioSFartdwFAAAAAAAAAABQXYbS0tLS2g5xNwsODlZJSYnS09MlSSUlJbJYLOrbt6+WLFkiScrNzZWnp6e2bNmizp07y9nZWYmJiYqIiJAkTZw4USkpKTp06JDq1at3xRxeXl6KjIzU1KlTr5olLS1N3bt315kzZ6565OXjjz8uSVq7dm2V1piUlKTIyEgdOXJELVq0kCRFRUVp6dKlOnnypJycnCRJISEh8vHx0fz583Xs2DE1b95cx44dU6NGjWxjPfbYY+rUqZOmTZtW4Vzh4eFq3bq1ZsyYIenK9ytJnTp1Uo8ePZSQkFDhGHFxcYqPj7/ivnfsctUxOlRpzQAAAEBVZCeE1XYEAAAAAEA1Wa1WWSwW5efny2w2X7Vv3ZuUCVcREBBg+9nOzk6urq7y9/e33fPw8JAk5eXlVfj8nj17FBQUVGERLi8vTydOnFDPnj1vSNb//Oc/Wr9+vZYvX16t5xwcHGxFOOnymnx8fGxFuLJ7ZWvcu3evSkpK1KpVq3LjFBUVydXVVdLlouW0adO0fPlyHT9+XBcuXFBRUZEcHMoXy377fiXJ09Oz0ncpSRMmTNDYsWNtv1utVnl7e1drvQAAAAAAAAAAABTibgG/L6AZDIZy98q+w3bp0qUKn7e3t6907Ku1/RGLFy+Wq6urnnzyyWo9d601lt0rW2NBQYHs7OyUmZkpOzu7cv3KinfvvPOOZs+ercTERPn7+8vR0VGxsbG6cOHCNeeu7F1KktFolNForNb6AAAAAAAAAAAAfo9C3B0gICBAycnJKi4uvqLoZDKZ5OPjo40bN6p79+7XNU9paakWL16soUOHVrj77kZq3769SkpKlJeXp6CgoAr7ZGRk6KmnntJzzz0n6XKh8vvvv1fbtm1rNBsAAAAAAAAAAEBV1KntALh+0dHRslqtGjhwoHbu3KnDhw9r6dKlOnTokKTL3zybOXOm5syZo8OHD2vXrl2aO3eu7fnc3Fzt2bNHR44ckXT5WMg9e/bo9OnT5eZJTU3V0aNH9fzzz9f4mlq1aqXBgwdr6NCh+uyzz3T06FFt375d06dP15o1ayRJLVu21IYNG7R582YdOHBAf/7zn3Xy5MkazwYAAAAAAAAAAFAV7Ii7A7i6uio1NVWvvPKKunXrJjs7OwUGBuqRRx6RJA0bNkznz5/Xu+++q3HjxsnNzU3PPPOM7fn58+crPj7e9nvXrl0lXT6GMiIiwnb/H//4h7p06aLWrVvflHUtXrxYU6dO1csvv6zjx4/Lzc1NnTt3Vnh4uCRp0qRJ+uGHH9S7d285ODho5MiR6tOnj/Lz82skz7743tf86CIAAAAAAAAAAEAZQ2lpaWlthwBuZVarVRaLRfn5+RTiAAAAAAAAAAC4y1WnbsDRlAAAAAAAAAAAAEANoBCH6xYaGionJ6cKr2nTptV2PAAAAAAAAAAAgFrBN+Jw3RYuXKhff/21wjYXF5ebnAYAAAAAAAAAAODWQCEO183Ly6u2IwAAAAAAAAAAANxyOJoSAAAAAAAAAAAAqAEU4gAAAAAAAAAAAIAaQCEOAAAAAAAAAAAAqAF8Iw6oovveXK86RofajgEAAABIkrITwmo7AgAAAADgGu7qHXHBwcGKjY2tUl8fHx8lJibWaJ7KREREqE+fPn/o2aSkJDk7O1+1T1xcnAIDA6/aJzs7WwaDQXv27PlDOQAAAAAAAAAAAO42t1Uh7noKUnerAQMG6Pvvv6/WM7xnAAAAAAAAAACA63dHHk1ZXFysevXq1XaMW4K9vb3s7e1rOwYAAAAAAAAAAMBdp9o74lasWCF/f3/Z29vL1dVVjz32mM6dO2fbRRUfHy93d3eZzWZFRUXpwoULtmcvXbqk6dOnq1mzZrK3t9f999+vFStWlBt///79Cg8Pl9lslslkUlBQkLKyshQXF6fk5GT97//+rwwGgwwGg9LS0mxHJn7yySfq1q2b7r33Xi1btkynTp3SoEGD5OXlJQcHB/n7++vjjz++rpd19uxZDRo0SI6OjvLy8tLf//73cu2zZs2Sv7+/HB0d5e3trRdffFEFBQW29rJjItevX682bdrIyclJISEhysnJsfUpKSnR2LFj5ezsLFdXV40fP16lpaW29tWrV8vZ2VklJSWSpD179shgMOi1116z9Xn++ef13HPPlZvztxISEuTh4SGTyaQRI0bo/PnztrbK3nOZH374Qd27d5eDg4Puv/9+bdmypUrvrizH6tWr5efnJwcHBz3zzDMqLCxUcnKyfHx8VL9+fY0ZM8a2NkkqKirSuHHj5OXlJUdHRz300EPl8lTl7xwcHKwxY8Zo/PjxcnFxUcOGDRUXF1dp1qKiIlmt1nIXAAAAAAAAAABAdVWrEJeTk6NBgwZp+PDhOnDggNLS0tS3b19boWjjxo22+x9//LE+++wzxcfH256fPn26lixZovnz52v//v166aWX9Nxzz2nTpk2SpOPHj6tr164yGo1KTU1VZmamhg8frosXL2rcuHHq37+/rXCVk5OjLl262MZ+7bXX9Je//EUHDhxQ7969df78eXXs2FFr1qzRvn37NHLkSA0ZMkTbt2//wy/rnXfe0f3336/du3fb5tuwYcP/e5l16mjOnDnav3+/kpOTlZqaqvHjx5cbo7CwUDNmzNDSpUv173//W8eOHdO4ceNs7TNnzlRSUpIWLVqkr7/+WqdPn9bnn39uaw8KCtLZs2e1e/duSdKmTZvk5uZWrji1adMmBQcHV7iG5cuXKy4uTtOmTdPOnTvl6emp999/39Z+rff8+uuva9y4cdqzZ49atWqlQYMG6eLFi1V6f4WFhZozZ45SUlL0xRdfKC0tTU8//bTWrl2rtWvXaunSpfrggw/KFWejo6O1ZcsWpaSk6Ntvv1W/fv0UEhKiw4cPS1KV/87JyclydHTUtm3b9Pbbb+utt94q97f7renTp8tisdgub2/vKq0PAAAAAAAAAADgtwylv91udQ27du1Sx44dlZ2draZNm5Zri4iI0P/93//pp59+koODgyRp/vz5euWVV5Sfn6/i4mK5uLjoq6++0sMPP2x77vnnn1dhYaE++ugjTZw4USkpKTp06FCFR0tGRETol19+0cqVK233srOz1axZMyUmJuovf/nLVfOHh4erdevWmjFjhqTLO6UCAwOVmJh4zbX7+PioTZs2Wrdune3ewIEDZbVatXbt2gqfWbFihaKiovTf//5X0uVdYZGRkTpy5IhatGghSXr//ff11ltvKTc3V5LUqFEjvfTSS3rllVckSRcvXlSzZs3UsWNH27o7duyoQYMGady4cXr66af14IMPKj4+XqdOnVJ+fr4aN26s77//Xi1btlRSUpJiY2P1yy+/SJK6dOmi9u3bl9vN17lzZ50/f1579uy55nteuHChRowYIUn67rvv1K5dOx04cECtW7e+6vuraO1RUVFaunSpTp48KScnJ0lSSEiIfHx8NH/+fB07dkzNmzfXsWPH1KhRI9tYjz32mDp16qRp06ZVOFdFf+eSkhKlp6fb+nTq1Ek9evRQQkLCFc8XFRWpqKjI9rvVapW3t7e8Y5erjtHhqusEAAAAbpbshLDajgAAAAAAdyWr1SqLxaL8/HyZzear9q3Wjrj7779fPXv2lL+/v/r166cFCxbozJkz5drLinCS9PDDD6ugoEA//fSTjhw5osLCQv3pT3+Sk5OT7VqyZImysrIkXT5mMSgo6A993+2BBx4o93tJSYmmTJkif39/ubi4yMnJSevXr9exY8eqPfZv1/P73w8cOGD7/auvvlLPnj3l5eUlk8mkIUOG6NSpUyosLLT1cXBwsBWiJMnT01N5eXmSpPz8fOXk5Oihhx6ytdetW/eKtXXr1k1paWkqLS1Venq6+vbtqzZt2ujrr7/Wpk2b1KhRI7Vs2bLCNRw4cKDc+BWt62oCAgLKZZdky38tv1+7h4eHfHx8bEW4sntl4+3du1clJSVq1apVuf+ZTZs22f5nqvp3/m3usuyV5TYajTKbzeUuAAAAAAAAAACA6qpbnc52dnbasGGDNm/erC+//FJz587V66+/rm3btl3z2bJvpa1Zs0ZeXl7l2oxGoyTJ3t6+OnHKcXR0LPf7O++8o9mzZysxMdH23bbY2Nhy36y7kbKzsxUeHq5Ro0bpr3/9q1xcXPT1119rxIgRunDhgq1A+fsio8FgUDU2JUq6vMNr0aJF+uabb1SvXj21bt1awcHBSktL05kzZ9StW7cbtq7f+21+g8Eg6fK3/6r7bNnzFd0rG6+goEB2dnbKzMyUnZ1duX5lxbuq/p2vNg8AAAAAAAAAAEBNqNaOOOlyAeORRx5RfHy8du/erXvuucf2DbNvvvlGv/76q63v1q1b5eTkJG9vb7Vt21ZGo1HHjh2Tr69vuavsG1wBAQFKT09XcXFxhXPfc889KikpqVLOjIwMPfXUU3ruued0//33q3nz5vr++++ru9xytm7desXvbdq0kSRlZmbq0qVLmjlzpjp37qxWrVrpxIkT1RrfYrHI09OzXGHz4sWLyszMLNev7Dtx7777rq3oVlaIS0tLq/T7cJLUpk2bKwqnv19Xdd5zTWrfvr1KSkqUl5d3xf9Mw4YNJdXM3xkAAAAAAAAAAOBGqNaOuG3btmnjxo3q1auXGjRooG3btunnn39WmzZt9O233+rChQsaMWKEJk2apOzsbL355puKjo5WnTp1ZDKZNG7cOL300ku6dOmSHn30UeXn5ysjI0Nms1nDhg1TdHS05s6dq4EDB2rChAmyWCzaunWrOnXqJD8/P/n4+Gj9+vU6dOiQXF1dZbFYKs3asmVLrVixQps3b1b9+vU1a9YsnTx5Um3btv3DLysjI0Nvv/22+vTpow0bNuif//yn1qxZI0ny9fVVcXGx5s6dqyeeeEIZGRmaP39+tef4y1/+ooSEBLVs2VKtW7fWrFmzbN93K1O/fn0FBARo2bJleu+99yRJXbt2Vf/+/VVcXHzVHXF/+ctfFBERoQceeECPPPKIli1bpv3796t58+a2PtV5zzWpVatWGjx4sIYOHaqZM2eqffv2+vnnn7Vx40YFBAQoLCysRv7OldkX35tjKgEAAAAAAAAAQJVVa0ec2WzWv//9bz3++ONq1aqVJk2apJkzZyo0NFSS1LNnT7Vs2VJdu3bVgAED9OSTTyouLs72/JQpUzR58mRNnz5dbdq0UUhIiNasWaNmzZpJklxdXZWamqqCggJ169ZNHTt21IIFC2zHCr7wwgvy8/PTAw88IHd3d2VkZFSaddKkSerQoYN69+6t4OBgNWzYUH369Knm6ynv5Zdf1s6dO9W+fXtNnTpVs2bNUu/evSVd/j7erFmz9Le//U333Xefli1bpunTp/+hOYYMGaJhw4bp4Ycflslk0tNPP31Fv27duqmkpMS2+83FxUVt27ZVw4YN5efnV+n4AwYM0OTJkzV+/Hh17NhRP/74o0aNGlWuT3Xec01bvHixhg4dqpdffll+fn7q06ePduzYoSZNmkiqmb8zAAAAAAAAAADAjWAore4HyioRERGhX375RStXrrwRwwG3DKvVKovFovz8fHbEAQAAAAAAAABwl6tO3aDa34gDAAAAAAAAAAAAcG0U4iSlp6fLycmp0gvXFhoaWun7mzZtWm3HAwAAAAAAAAAAuOlu2NGUt7Nff/1Vx48fr7Td19f3Jqa5PR0/fly//vprhW0uLi5ycXG5yYluHI6mBAAAAAAAAAAAZapTN6h7kzLd0uzt7Sm2XScvL6/ajgAAAAAAAAAAAHBL4WhKAAAAAAAAAAAAoAZQiAMAAAAAAAAAAABqAIU4AAAAAAAAAAAAoAbwjbg7VEZGhqKionTw4EGFhYVp5cqVtR3ptnffm+tVx+hQ2zEAAACAaslOCKvtCAAAAABw12JH3B1q7NixCgwM1NGjR5WUlHTd4wUHB8tgMJS7oqKirj8oAAAAAAAAAADAHYodcXeorKwsRUVFqXHjxjdszBdeeEFvvfWW7XcHB3aHAQAAAAAAAAAAVIYdcbeB4OBgxcTEKDY2VvXr15eHh4cWLFigc+fOKTIyUiaTSb6+vlq3bp2ys7NlMBh06tQpDR8+XAaDwbYjbv/+/QoPD5fZbJbJZFJQUJCysrJs8yxatEjt2rWT0WiUp6enoqOjy+VwcHBQw4YNbZfZbK5S/rS0NBkMBq1fv17t27eXvb29evTooby8PK1bt05t2rSR2WzWs88+q8LCQttzly5d0vTp09WsWTPZ29vr/vvv14oVK2ztJSUlGjFihK3dz89Ps2fPLjd3RESE+vTpoxkzZsjT01Ourq4aPXq0iouLK81bVFQkq9Va7gIAAAAAAAAAAKguCnG3ieTkZLm5uWn79u2KiYnRqFGj1K9fP3Xp0kW7du1Sr169NGTIELm7uysnJ0dms1mJiYnKycnRgAEDdPz4cXXt2lVGo1GpqanKzMzU8OHDdfHiRUnSvHnzNHr0aI0cOVJ79+7VqlWr5OvrWy7DsmXL5Obmpvvuu08TJkwoVzSriri4OL333nvavHmzfvrpJ/Xv31+JiYn66KOPtGbNGn355ZeaO3eurf/06dO1ZMkSzZ8/X/v379dLL72k5557Tps2bZJ0uVDXuHFj/fOf/9R3332nN954QxMnTtTy5cvLzfuvf/1LWVlZ+te//qXk5GQlJSVd9bjO6dOny2Kx2C5vb+9qrRMAAAAAAAAAAECSDKWlpaW1HQJXFxwcrJKSEqWnp0u6vBPMYrGob9++WrJkiSQpNzdXnp6e2rJlizp37ixnZ2clJiYqIiJCkjRx4kSlpKTo0KFDqlev3hVzeHl5KTIyUlOnTq0ww4cffqimTZuqUaNG+vbbb/Xqq6+qU6dO+uyzz66ZPy0tTd27d9dXX32lnj17SpISEhI0YcIEZWVlqXnz5pKkqKgoZWdn64svvlBRUZFcXFz01Vdf6eGHH7aN9fzzz6uwsFAfffRRhXNFR0crNzfXtnMuIiJCaWlpysrKkp2dnSSpf//+qlOnjlJSUioco6ioSEVFRbbfrVarvL295R27XHWMHMcJAACA20t2QlhtRwAAAACAO4rVapXFYlF+fv41Tw/kG3G3iYCAANvPdnZ2cnV1lb+/v+2eh4eHJCkvL6/C5/fs2aOgoKAKi3B5eXk6ceKErUhWkZEjR9p+9vf3l6enp3r27KmsrCy1aNGi2mvw8PCQg4ODrQhXdm/79u2SpCNHjqiwsFB/+tOfyo1x4cIFtW/f3vb73//+dy1atEjHjh3Tr7/+qgsXLigwMLDcM+3atbMV4STJ09NTe/furTSn0WiU0Wis0poAAAAAAAAAAAAqQyHuNvH7AprBYCh3z2AwSLp8XGNF7O3tKx37am2VeeihhyRdLphVtRD3+7wVraksf0FBgSRpzZo18vLyKtevrEiWkpKicePGaebMmXr44YdlMpn0zjvvaNu2bZXO+/t5AAAAAAAAAAAAagqFuLtEQECAkpOTVVxcfEVhymQyycfHRxs3blT37t2rNN6ePXskXd5dVhPatm0ro9GoY8eOqVu3bhX2ycjIUJcuXfTiiy/a7mVlZdVIHgAAAAAAAAAAgOqiEHeXiI6O1ty5czVw4EBNmDBBFotFW7duVadOneTn56e4uDhFRUWpQYMGCg0N1dmzZ5WRkaGYmBhlZWXpo48+0uOPPy5XV1d9++23eumll9S1a9dyx03eSCaTSePGjdNLL72kS5cu6dFHH1V+fr4yMjJkNps1bNgwtWzZUkuWLNH69evVrFkzLV26VDt27FCzZs1qJNO++N7XPOsVAAAAAAAAAACgDIW4u4Srq6tSU1P1yiuvqFu3brKzs1NgYKAeeeQRSdKwYcN0/vx5vfvuuxo3bpzc3Nz0zDPPSJLuueceffXVV0pMTNS5c+fk7e2t//mf/9GkSZNqNPOUKVPk7u6u6dOn64cffpCzs7M6dOigiRMnSpL+/Oc/a/fu3RowYIAMBoMGDRqkF198UevWravRXAAAAAAAAAAAAFVhKC0tLa3tEMCtzGq1ymKxKD8/nx1xAAAAAAAAAADc5apTN6hzkzIBAAAAAAAAAAAAdxUKcbhuUVFRcnJyqvCKioqq7XgAAAAAAAAAAAC1gqMpcd3y8vJktVorbDObzWrQoMFNTnRjcTQlAAAAAAAAAAAoU526Qd2blAl3sAYNGtz2xTYAAAAAAAAAAIAbjaMpAQAAAAAAAAAAgBpAIQ4AAAAAAAAAAACoARTiAAAAAAAAAAAAgBrAN+LuUBkZGYqKitLBgwcVFhamlStX1nak2959b65XHaNDbccAAAAArlt2QlhtRwAAAACAuwI74u5QY8eOVWBgoI4ePaqkpKTrHi83N1dDhgxRw4YN5ejoqA4dOujTTz+9/qAAAAAAAAAAAAB3KApxd6isrCz16NFDjRs3lrOz83WPN3ToUB06dEirVq3S3r171bdvX/Xv31+7d+++/rAAAAAAAAAAAAB3IApxt4Hg4GDFxMQoNjZW9evXl4eHhxYsWKBz584pMjJSJpNJvr6+WrdunbKzs2UwGHTq1CkNHz5cBoPBtiNu//79Cg8Pl9lslslkUlBQkLKysmzzLFq0SO3atZPRaJSnp6eio6NtbZs3b1ZMTIw6deqk5s2ba9KkSXJ2dlZmZuY185dlWr58uYKCgmRvb68HH3xQ33//vXbs2KEHHnhATk5OCg0N1c8//1zu2YULF6pNmza699571bp1a73//vvl2l999VW1atVKDg4Oat68uSZPnqzi4mJbe1xcnAIDA7V06VL5+PjIYrFo4MCBOnv27B/5UwAAAAAAAAAAAFQZhbjbRHJystzc3LR9+3bFxMRo1KhR6tevn7p06aJdu3apV69eGjJkiNzd3ZWTkyOz2azExETl5ORowIABOn78uLp27Sqj0ajU1FRlZmZq+PDhunjxoiRp3rx5Gj16tEaOHKm9e/dq1apV8vX1tc3fpUsXffLJJzp9+rQuXbqklJQUnT9/XsHBwVVew5tvvqlJkyZp165dqlu3rp599lmNHz9es2fPVnp6uo4cOaI33njD1n/ZsmV644039Ne//lUHDhzQtGnTNHnyZCUnJ9v6mEwmJSUl6bvvvtPs2bO1YMECvfvuu+XmzcrK0sqVK7V69WqtXr1amzZtUkJCQqU5i4qKZLVay10AAAAAAAAAAADVZSgtLS2t7RC4uuDgYJWUlCg9PV2SVFJSIovFor59+2rJkiWSLn/DzdPTU1u2bFHnzp3l7OysxMRERURESJImTpyolJQUHTp0SPXq1btiDi8vL0VGRmrq1KkVZvjll180YMAAffnll6pbt64cHBz0z3/+U7169bpm/uzsbDVr1kwLFy7UiBEjJEkpKSkaNGiQNm7cqB49ekiSEhISlJSUpIMHD0qSfH19NWXKFA0aNMg21tSpU7V27Vpt3ry5wrlmzJihlJQU7dy5U9LlHXHvvPOOcnNzZTKZJEnjx4/Xv//9b23durXCMeLi4hQfH3/Ffe/Y5apjdLjmegEAAIBbXXZCWG1HAAAAAIDbltVqlcViUX5+vsxm81X71r1JmXCdAgICbD/b2dnJ1dVV/v7+tnseHh6SpLy8vAqf37Nnj4KCgioswuXl5enEiRPq2bNnpfNPnjxZv/zyi7766iu5ublp5cqV6t+/v9LT08vlqOoayvL+fg1l+c+dO6esrCyNGDFCL7zwgq3PxYsXZbFYbL9/8sknmjNnjrKyslRQUKCLFy9e8U/v4+NjK8JJkqenZ6XvSZImTJigsWPH2n63Wq3y9vau0hoBAAAAAAAAAADKUIi7Tfy+gGYwGMrdMxgMkqRLly5V+Ly9vX2lY1+tTbp8tON7772nffv2qV27dpKk+++/X+np6fr73/+u+fPnV3sNZXl/f68sf0FBgSRpwYIFeuihh8qNY2dnJ0nasmWLBg8erPj4ePXu3VsWi0UpKSmaOXNmpfP+fp6KGI1GGY3GKq0JAAAAAAAAAACgMhTi7hIBAQFKTk5WcXHxFYUpk8kkHx8fbdy4Ud27d7/i2cLCQklSnTrlPyloZ2d31YLW9fDw8FCjRo30ww8/aPDgwRX22bx5s5o2barXX3/ddu/HH3+skTwAAAAAAAAAAADVRSHuLhEdHa25c+dq4MCBmjBhgiwWi7Zu3apOnTrJz89PcXFxioqKUoMGDRQaGqqzZ88qIyNDMTExat26tXx9ffXnP/9ZM2bMkKurq1auXKkNGzZo9erVNZY5Pj5eY8aMkcViUUhIiIqKirRz506dOXNGY8eOVcuWLXXs2DGlpKTowQcf1Jo1a/T555/XWJ598b2vedYrAAAAAAAAAABAmTrX7oI7gaurq1JTU1VQUKBu3bqpY8eOWrBggW133LBhw5SYmKj3339f7dq1U3h4uA4fPizp8tGOa9eulbu7u5544gkFBARoyZIlSk5O1uOPP15jmZ9//nktXLhQixcvlr+/v7p166akpCQ1a9ZMkvTkk0/qpZdeUnR0tAIDA7V582ZNnjy5xvIAAAAAAAAAAABUh6G0tLS0tkMAtzKr1SqLxaL8/Hx2xAEAAAAAAAAAcJerTt2AHXEAAAAAAAAAAABADaAQh+s2bdo0OTk5VXiFhobWdjwAAAAAAAAAAIBawdGUuG6nT5/W6dOnK2yzt7eXl5fXTU50Y3E0JQAAAAAAAAAAKFOdukHdm5QJdzAXFxe5uLjUdgwAAAAAAAAAAIBbCkdTAgAAAAAAAAAAADWAQhwAAAAAAAAAAABQAyjEAQAAAAAAAAAAADWAb8TdoTIyMhQVFaWDBw8qLCxMK1eurO1It7373lyvOkaH2o4BAAAA4A6RnRBW2xEAAAAA1DB2xN2hxo4dq8DAQB09elRJSUnXNVZ2drYMBkOF1z//+c8bExgAAAAAAAAAAOAOQyHuDpWVlaUePXqocePGcnZ2vq6xvL29lZOTU+6Kj4+Xk5OTQkNDb0xgAAAAAAAAAACAOwyFuNtAcHCwYmJiFBsbq/r168vDw0MLFizQuXPnFBkZKZPJJF9fX61bt862e+3UqVMaPny4DAaDbUfc/v37FR4eLrPZLJPJpKCgIGVlZdnmWbRokdq1ayej0ShPT09FR0dLkuzs7NSwYcNy1+eff67+/fvLycnpmvnT0tJkMBi0fv16tW/fXvb29urRo4fy8vK0bt06tWnTRmazWc8++6wKCwttz126dEnTp09Xs2bNZG9vr/vvv18rVqywtZeUlGjEiBG2dj8/P82ePbvc3BEREerTp49mzJghT09Pubq6avTo0SouLr6ePwkAAAAAAAAAAMA1UYi7TSQnJ8vNzU3bt29XTEyMRo0apX79+qlLly7atWuXevXqpSFDhsjd3V05OTkym81KTExUTk6OBgwYoOPHj6tr164yGo1KTU1VZmamhg8frosXL0qS5s2bp9GjR2vkyJHau3evVq1aJV9f3wqzZGZmas+ePRoxYkS11hAXF6f33ntPmzdv1k8//aT+/fsrMTFRH330kdasWaMvv/xSc+fOtfWfPn26lixZovnz52v//v166aWX9Nxzz2nTpk2SLhfqGjdurH/+85/67rvv9MYbb2jixIlavnx5uXn/9a9/KSsrS//617+UnJyspKSkqx7XWVRUJKvVWu4CAAAAAAAAAACoLkNpaWlpbYfA1QUHB6ukpETp6emSLu8Es1gs6tu3r5YsWSJJys3Nlaenp7Zs2aLOnTvL2dlZiYmJioiIkCRNnDhRKSkpOnTokOrVq3fFHF5eXoqMjNTUqVOvmefFF19UWlqavvvuuyrlT0tLU/fu3fXVV1+pZ8+ekqSEhARNmDBBWVlZat68uSQpKipK2dnZ+uKLL1RUVCQXFxd99dVXevjhh21jPf/88yosLNRHH31U4VzR0dHKzc217ZyLiIhQWlqasrKyZGdnJ0nq37+/6tSpo5SUlArHiIuLU3x8/BX3vWOXq47RoUprBgAAAIBryU4Iq+0IAAAAAP4Aq9Uqi8Wi/Px8mc3mq/ZlR9xtIiAgwPaznZ2dXF1d5e/vb7vn4eEhScrLy6vw+T179igoKKjCIlxeXp5OnDhhK5Jdza+//qqPPvqo2rvhpPJr8PDwkIODg60IV3avLP+RI0dUWFioP/3pT3JycrJdS5YsKXec5t///nd17NhR7u7ucnJy0ocffqhjx46Vm7ddu3a2IpwkeXp6VvqeJGnChAnKz8+3XT/99FO11woAAAAAAAAAAFC3tgOgan5fQDMYDOXuGQwGSZePa6yIvb19pWNfre33VqxYocLCQg0dOrTKz5T5fd6K1lSWv6CgQJK0Zs0aeXl5letnNBolSSkpKRo3bpxmzpyphx9+WCaTSe+88462bdtW6by/n6ciRqPRNgcAAAAAAAAAAMAfRSHuLhEQEKDk5GQVFxdfUZgymUzy8fHRxo0b1b1796uO849//ENPPvmk3N3dazKu2rZtK6PRqGPHjqlbt24V9snIyFCXLl304osv2u79drccAAAAAAAAAABAbaIQd5eIjo7W3LlzNXDgQE2YMEEWi0Vbt25Vp06d5Ofnp7i4OEVFRalBgwYKDQ3V2bNnlZGRoZiYGNsYR44c0b///W+tXbu2xvOaTCaNGzdOL730ki5duqRHH31U+fn5ysjIkNls1rBhw9SyZUstWbJE69evV7NmzbR06VLt2LFDzZo1q/F8AAAAAAAAAAAA10Ih7i7h6uqq1NRUvfLKK+rWrZvs7OwUGBioRx55RJI0bNgwnT9/Xu+++67GjRsnNzc3PfPMM+XGWLRokRo3bqxevXrdlMxTpkyRu7u7pk+frh9++EHOzs7q0KGDJk6cKEn685//rN27d2vAgAEyGAwaNGiQXnzxRa1bt65G8uyL733Njy4CAAAAAAAAAACUMZSWlpbWdgjgVma1WmWxWJSfn08hDgAAAAAAAACAu1x16gZ1blImAAAAAAAAAAAA4K5CIQ7XLSoqSk5OThVeUVFRtR0PAAAAAAAAAACgVnA0Ja5bXl6erFZrhW1ms1kNGjS4yYluLI6mBAAAAAAAAAAAZapTN6h7kzLhDtagQYPbvtgGAAAAAAAAAABwo3E0JQAAAAAAAAAA+P/bu/O4qqr9/+PvA8oRhHNQGUUUFRwDnDKHTNISDSvrlkPkmBkqFppDWioOKd2yMCvr6lXIq5HVza/fTM2cMpwHyilLlLBCMSuOIyrs3x/+ON9OAmKKiL6ej8d+PDhrrb3WZx3W3Q/pc9faAEoBiTgAAAAAAAAAAACgFJCIAwAAAAAAAAAAAEoB74gDSuiOiSvlZHYr6zAAAAAAoEQyEqLKOgQAAADgtseOuJtURESE4uLiyjoMAAAAAAAAAAAA/E0k4gAAAAAAAAAAAIBSQCLuNpGXl6f8/PyyDuOmcuHChbIOAQAAAAAAAAAA3MJIxN3E8vPzNXr0aFWtWlV+fn6Kj4+3173++usKDQ1V5cqVFRgYqCFDhujUqVP2+qSkJHl6emrp0qVq1KiRzGazMjMzFRQUpKlTp6pPnz5yd3dXrVq1tHTpUh0/flwPP/yw3N3dFRYWpu3btzvE8sknn6hx48Yym80KCgrSjBkzHOqDgoI0bdo0DRgwQB4eHqpZs6b+9a9/2es7dOig2NhYh3uOHz8uFxcXrV69utjvYdy4cbrrrrsuKw8PD9fkyZMlSdu2bdP9998vLy8vWa1WtW/fXjt37nRobzKZNHv2bD300EOqXLmyXn755ULHy83Nlc1mc7gAAAAAAAAAAACuFom4m1hycrIqV66sLVu26J///KcmT56sVatWSZKcnJz05ptvau/evUpOTtaaNWs0evRoh/vPnDmjV155RXPnztXevXvl4+MjSXrjjTfUtm1b7dq1S1FRUerdu7f69OmjJ598Ujt37lTdunXVp08fGYYhSdqxY4e6d++unj17avfu3YqPj9f48eOVlJTkMN6MGTPUokUL7dq1S0OGDNHgwYN14MABSdLAgQO1aNEi5ebm2tv/5z//UUBAgDp06FDs9xAdHa2tW7cqPT3dXrZ37159++23euKJJyRJJ0+eVN++ffX1119r8+bNCgkJ0QMPPKCTJ0869BUfH69HHnlEu3fv1oABAwodb/r06bJarfYrMDCw2PgAAAAAAAAAAAAKYzIKsi24qURERCgvL08bNmywl7Vs2VIdOnRQQkLCZe0//vhjxcTE6Ndff5V0aUdc//79lZaWpvDwcHu7oKAgtWvXTgsWLJAkHT16VP7+/ho/frx9d9nmzZvVunVrZWVlyc/PT9HR0Tp+/Li++OILez+jR4/WsmXLtHfv3kL7NQxDfn5+mjRpkmJiYnTu3DlVr15d7777rrp37y7p0o62Rx99VBMnTrzi99GkSRP94x//0Pjx4yVd2iW3Zs0abd68udD2+fn58vT01KJFi9S1a1dJl3bExcXF6Y033ih2rNzcXIeEoc1mU2BgoALjFsvJ7HbFWAEAAADgZpCREFXWIQAAAAC3JJvNJqvVqpycHFkslmLbsiPuJhYWFubw2d/fX9nZ2ZKkL7/8Uh07dlRAQIA8PDzUu3dvnThxQmfOnLG3d3FxuayPv/br6+srSQoNDb2srGCs/fv3q23btg59tG3bVj/88IPy8vIK7ddkMsnPz8/eR6VKldS7d2/NmzdPkrRz507t2bNH/fr1K9F3ER0drUWLFkm6lOT74IMPFB0dba8/duyYnn76aYWEhMhqtcpisejUqVPKzMx06KdFixZXHMtsNstisThcAAAAAAAAAAAAV4tE3E2sYsWKDp9NJpPy8/OVkZGhrl27KiwsTJ988ol27Niht99+W5J0/vx5e3tXV1eZTKZi+y2oL6wsPz//usRbYODAgVq1apV++uknzZ8/Xx06dFCtWrVK1HevXr104MAB7dy5Uxs3btSRI0fUo0cPe33fvn2VlpammTNnauPGjUpLS1O1atUcvg9Jqly58lXNCQAAAAAAAAAA4O+qUNYB4Ort2LFD+fn5mjFjhpycLuVSFy9eXGrjNWzYUKmpqQ5lqampqlevnpydnUvcT2hoqFq0aKE5c+Zo0aJFeuutt0p8b40aNdS+fXstXLhQZ8+e1f33329/511BPO+8844eeOABSdKRI0fsx3QCAAAAAAAAAACUBRJx5VBwcLAuXLigWbNm6cEHH1RqaqrefffdUhvv+eef15133qkpU6aoR48e2rRpk9566y298847V93XwIEDFRsbq8qVK+uRRx65qnujo6M1ceJEnT9//rL3vIWEhGjBggVq0aKFbDabRo0aJVdX16uOrzh7JkVyTCUAAAAAAAAAACgxjqYsh8LDw/X666/rlVde0R133KGFCxdq+vTppTZes2bNtHjxYqWkpOiOO+7QhAkTNHny5BK/3+3PevXqpQoVKqhXr16qVKnSVd372GOP2d+D161bN4e6f//73/r999/VrFkz9e7dW88++6zDjjkAAAAAAAAAAIAbzWQYhlHWQeD2kZGRobp162rbtm1q1qxZWYdTIjabTVarVTk5OeyIAwAAAAAAAADgNnc1eQOOpsQNceHCBZ04cUIvvfSSWrVqVW6ScAAAAAAAAAAAAH8XR1PihkhNTZW/v7+2bdt22fvsNmzYIHd39yIvAAAAAAAAAACA8ogdcbghIiIiVNQpqC1atFBaWtqNDQgAAAAAAAAAAKCUkYhDmXN1dVVwcHBZhwEAAAAAAAAAAHBdcTQlAAAAAAAAAAAAUApIxAEAAAAAAAAAAAClgEQcAAAAAAAAAAAAUAp4R1w5lJqaqpiYGH333XeKiorSkiVLyjqk28IdE1fKyexW1mEAAAAAQKnISIgq6xAAAACAWw474sqhESNGqEmTJjp8+LCSkpKuub9//etfioiIkMVikclk0h9//HFZm5dffllt2rSRm5ubPD09r3lMAAAAAAAAAACAWx2JuHIoPT1dHTp0UI0aNa5LUuzMmTPq3Lmzxo0bV2Sb8+fP6/HHH9fgwYOveTwAAAAAAAAAAIDbAYm4MhYREaFhw4YpLi5OVapUka+vr+bMmaPTp0+rf//+8vDwUHBwsJYvX66MjAyZTCadOHFCAwYMkMlksu+I27t3r7p27SqLxSIPDw+1a9dO6enp9nHmzZunxo0by2w2y9/fX7Gxsfa6uLg4vfDCC2rVqlWRcU6aNEnDhw9XaGjoVc9x3bp1MplMWrlypZo2bSpXV1d16NBB2dnZWr58uRo2bCiLxaInnnhCZ86csd+Xn5+v6dOnq3bt2nJ1dVV4eLg+/vhje31eXp6eeuope339+vU1c+ZMh7H79eunbt266bXXXpO/v7+qVaumoUOH6sKFC0XGm5ubK5vN5nABAAAAAAAAAABcLRJxN4Hk5GR5eXlp69atGjZsmAYPHqzHH39cbdq00c6dO9WpUyf17t1b3t7eysrKksViUWJiorKystSjRw/9/PPPuueee2Q2m7VmzRrt2LFDAwYM0MWLFyVJs2fP1tChQzVo0CDt3r1bS5cuVXBw8A2fZ3x8vN566y1t3LhRR44cUffu3ZWYmKhFixZp2bJl+uKLLzRr1ix7++nTp+v999/Xu+++q71792r48OF68skntX79ekmXEnU1atTQRx99pH379mnChAkaN26cFi9e7DDu2rVrlZ6errVr1yo5OVlJSUnFHuk5ffp0Wa1W+xUYGFgq3wcAAAAAAAAAALi1mQzDMMo6iNtZRESE8vLytGHDBkmXdnlZrVY9+uijev/99yVJR48elb+/vzZt2qRWrVrJ09NTiYmJ6tevnyRp3LhxSklJ0YEDB1SxYsXLxggICFD//v01derUYmNZt26d7r33Xv3+++9FHnmZlJSkuLi4Qt8jd6V+v/zyS3Xs2FGSlJCQoLFjxyo9PV116tSRJMXExCgjI0MrVqxQbm6uqlatqi+//FKtW7e29zVw4ECdOXNGixYtKnSs2NhYHT161L5zrl+/flq3bp3S09Pl7OwsSerevbucnJyUkpJSaB+5ubnKzc21f7bZbAoMDFRg3GI5md1KPG8AAAAAKE8yEqLKOgQAAACgXLDZbLJarcrJyZHFYim2bYUbFBOKERYWZv/Z2dlZ1apVczgC0tfXV5KUnZ1d6P1paWlq165doUm47Oxs/fLLL/YEWFn68zx9fX3l5uZmT8IVlG3dulWSdPDgQZ05c0b333+/Qx/nz59X06ZN7Z/ffvttzZs3T5mZmTp79qzOnz+vJk2aONzTuHFjexJOkvz9/bV79+4i4zSbzTKbzX9rjgAAAAAAAAAAAAVIxN0E/ppAM5lMDmUmk0nSpaMYC+Pq6lpk38XV3Wh/nVNh8y6Y46lTpyRJy5YtU0BAgEO7giRZSkqKRo4cqRkzZqh169by8PDQq6++qi1bthQ57l/HAQAAAAAAAAAAKC0k4m4BYWFhSk5O1oULFy5LOnl4eCgoKEirV6/WvffeW0YRXr1GjRrJbDYrMzNT7du3L7RNamqq2rRpoyFDhtjL0tPTb1SIAAAAAAAAAAAAxSIRdwuIjY3VrFmz1LNnT40dO1ZWq1WbN29Wy5YtVb9+fcXHxysmJkY+Pj7q0qWLTp48qdTUVA0bNkzSpXfQHT16VAcPHpQk7d69Wx4eHqpZs6aqVq0qScrMzNRvv/2mzMxM5eXlKS0tTZIUHBwsd3f36z4nDw8PjRw5UsOHD1d+fr7uvvtu5eTkKDU1VRaLRX379lVISIjef/99rVy5UrVr19aCBQu0bds21a5d+7rHI0l7JkVe8axXAAAAAAAAAACAAiTibgHVqlXTmjVrNGrUKLVv317Ozs5q0qSJ2rZtK0nq27evzp07pzfeeEMjR46Ul5eXHnvsMfv97777riZNmmT/fM8990iS5s+fr379+kmSJkyYoOTkZHubgve0rV27VhEREaUyrylTpsjb21vTp0/XoUOH5OnpqWbNmmncuHGSpGeeeUa7du1Sjx49ZDKZ1KtXLw0ZMkTLly8vlXgAAAAAAAAAAACuhskwDKOsgwBuZjabTVarVTk5OeyIAwAAAAAAAADgNnc1eQOnGxQTAAAAAAAAAAAAcFshEYdrFhMTI3d390KvmJiYsg4PAAAAAAAAAACgTHA0Ja5Zdna2bDZboXUWi0U+Pj43OKLri6MpAQAAAAAAAABAgavJG1S4QTHhFubj41Puk20AAAAAAAAAAADXG0dTAgAAAAAAAAAAAKWARBwAAAAAAAAAAABQCkjEAQAAAAAAAAAAAKWAd8TdolJTUxUTE6PvvvtOUVFRWrJkSVmHVO7dMXGlnMxuZR0GAAAAAJS5jISosg4BAAAAKBfYEXeLGjFihJo0aaLDhw8rKSnpuvS5adMmdejQQZUrV5bFYtE999yjs2fPXpe+AQAAAAAAAAAAbjUk4m5R6enp6tChg2rUqCFPT89r7m/Tpk3q3LmzOnXqpK1bt2rbtm2KjY2VkxNLCAAAAAAAAAAAoDBkUcqBiIgIDRs2THFxcapSpYp8fX01Z84cnT59Wv3795eHh4eCg4O1fPlyZWRkyGQy6cSJExowYIBMJpN9R9zevXvVtWtXWSwWeXh4qF27dkpPT7ePM2/ePDVu3Fhms1n+/v6KjY211w0fPlzPPvusXnjhBTVu3Fj169dX9+7dZTabrxh/QUyLFy9Wu3bt5OrqqjvvvFPff/+9tm3bphYtWsjd3V1dunTR8ePHHe6dO3euGjZsqEqVKqlBgwZ65513HOrHjBmjevXqyc3NTXXq1NH48eN14cIFe318fLyaNGmiBQsWKCgoSFarVT179tTJkyf/zq8CAAAAAAAAAACgxEjElRPJycny8vLS1q1bNWzYMA0ePFiPP/642rRpo507d6pTp07q3bu3vL29lZWVJYvFosTERGVlZalHjx76+eefdc8998hsNmvNmjXasWOHBgwYoIsXL0qSZs+eraFDh2rQoEHavXu3li5dquDgYElSdna2tmzZIh8fH7Vp00a+vr5q3769vv7666uaw8SJE/XSSy9p586dqlChgp544gmNHj1aM2fO1IYNG3Tw4EFNmDDB3n7hwoWaMGGCXn75Ze3fv1/Tpk3T+PHjlZycbG/j4eGhpKQk7du3TzNnztScOXP0xhtvOIybnp6uJUuW6LPPPtNnn32m9evXKyEhocg4c3NzZbPZHC4AAAAAAAAAAICrZTIMwyjrIFC8iIgI5eXlacOGDZKkvLw8Wa1WPfroo3r//fclSUePHpW/v782bdqkVq1aydPTU4mJierXr58kady4cUpJSdGBAwdUsWLFy8YICAhQ//79NXXq1MvqNm/erNatW6tq1ap67bXX1KRJE73//vt65513tGfPHoWEhBQbf0ZGhmrXrq25c+fqqaeekiSlpKSoV69eWr16tTp06CBJSkhIUFJSkr777jtJUnBwsKZMmaJevXrZ+5o6dao+//xzbdy4sdCxXnvtNaWkpGj79u2SLu2Ie/XVV3X06FF5eHhIkkaPHq2vvvpKmzdvLrSP+Ph4TZo06bLywLjFcjK7FTtXAAAAALgdZCRElXUIAAAAQJmx2WyyWq3KycmRxWIptm2FGxQTrlFYWJj9Z2dnZ1WrVk2hoaH2Ml9fX0mXdq8VJi0tTe3atSs0CZedna1ffvlFHTt2LPTe/Px8SdIzzzyj/v37S5KaNm2q1atXa968eZo+ffpVz6Eg3r/OoSD+06dPKz09XU899ZSefvppe5uLFy/KarXaP3/44Yd68803lZ6erlOnTunixYuXLfqgoCB7Ek6S/P39i/yeJGns2LEaMWKE/bPNZlNgYGCJ5ggAAAAAAAAAAFCARFw58dcEmslkcigzmUyS/i9p9leurq5F9l1cnXQpcSVJjRo1cihv2LChMjMzi733zwqL969lBfGfOnVKkjRnzhzdddddDv04OztLkjZt2qTo6GhNmjRJkZGRslqtSklJ0YwZM4oc96/jFMZsNpfo3XcAAAAAAAAAAADFIRF3mwgLC1NycrIuXLhwWWLKw8NDQUFBWr16te69997L7g0KClL16tV14MABh/Lvv/9eXbp0KZV4fX19Vb16dR06dEjR0dGFttm4caNq1aqlF1980V72448/lko8AAAAAAAAAAAAV4tE3G0iNjZWs2bNUs+ePTV27FhZrVZt3rxZLVu2VP369RUfH6+YmBj5+PioS5cuOnnypFJTUzVs2DCZTCaNGjVKEydOVHh4uJo0aaLk5GR99913+vjjj0st5kmTJunZZ5+V1WpV586dlZubq+3bt+v333/XiBEjFBISoszMTKWkpOjOO+/UsmXL9Omnn5ZaPHsmRV7xrFcAAAAAAAAAAIACJOJuE9WqVdOaNWs0atQotW/fXs7OzmrSpInatm0rSerbt6/OnTunN954QyNHjpSXl5cee+wx+/1xcXE6d+6chg8frt9++03h4eFatWqV6tatW2oxDxw4UG5ubnr11Vc1atQoVa5cWaGhoYqLi5MkPfTQQxo+fLhiY2OVm5urqKgojR8/XvHx8aUWEwAAAAAAAAAAQEmZDMMwyjoI4GZms9lktVqVk5PDjjgAAAAAAAAAAG5zV5M3cLpBMQEAAAAAAAAAAAC3FRJxuGbTpk2Tu7t7oVeXLl3KOjwAAAAAAAAAAIAywdGUuGa//fabfvvtt0LrXF1dFRAQcIMjur44mhIAAAAAAAAAABS4mrxBhRsUE25hVatWVdWqVcs6DAAAAAAAAAAAgJsKR1MCAAAAAAAAAAAApYBEHAAAAAAAAAAAAFAKSMQBAAAAAAAAAAAApYB3xN2iUlNTFRMTo++++05RUVFasmRJWYdU7t0xcaWczG5lHQYAAAAA3DQyEqLKOgQAAADgpsaOuFvUiBEj1KRJEx0+fFhJSUnX3F96eroeeeQReXt7y2KxqHv37jp27Ni1BwoAAAAAAAAAAHCLIhF3i0pPT1eHDh1Uo0YNeXp6XlNfp0+fVqdOnWQymbRmzRqlpqbq/PnzevDBB5Wfn399AgYAAAAAAAAAALjFkIgrByIiIjRs2DDFxcWpSpUq8vX11Zw5c3T69Gn1799fHh4eCg4O1vLly5WRkSGTyaQTJ05owIABMplM9h1xe/fuVdeuXWWxWOTh4aF27dopPT3dPs68efPUuHFjmc1m+fv7KzY2VtKlYy4zMjKUlJSk0NBQhYaGKjk5Wdu3b9eaNWuuGH9BTIsXL1a7du3k6uqqO++8U99//722bdumFi1ayN3dXV26dNHx48cd7p07d64aNmyoSpUqqUGDBnrnnXcc6seMGaN69erJzc1NderU0fjx43XhwgV7fXx8vJo0aaIFCxYoKChIVqtVPXv21MmTJ//urwMAAAAAAAAAAKBESMSVE8nJyfLy8tLWrVs1bNgwDR48WI8//rjatGmjnTt3qlOnTurdu7e8vb2VlZUli8WixMREZWVlqUePHvr55591zz33yGw2a82aNdqxY4cGDBigixcvSpJmz56toUOHatCgQdq9e7eWLl2q4OBgSVJubq5MJpPMZrM9nkqVKsnJyUlff/11iecwceJEvfTSS9q5c6cqVKigJ554QqNHj9bMmTO1YcMGHTx4UBMmTLC3X7hwoSZMmKCXX35Z+/fv17Rp0zR+/HglJyfb23h4eCgpKUn79u3TzJkzNWfOHL3xxhsO46anp2vJkiX6CnepOQAARXZJREFU7LPP9Nlnn2n9+vVKSEgoMs7c3FzZbDaHCwAAAAAAAAAA4GpVKOsAUDLh4eF66aWXJEljx45VQkKCvLy89PTTT0uSJkyYoNmzZ2v37t1q1aqVTCaTrFar/Pz8JElvv/22rFarUlJSVLFiRUlSvXr17P1PnTpVzz//vJ577jl72Z133ilJatWqlSpXrqwxY8Zo2rRpMgxDL7zwgvLy8pSVlVXiOYwcOVKRkZGSpOeee069evXS6tWr1bZtW0nSU0895fA+u4kTJ2rGjBl69NFHJUm1a9fWvn379N5776lv376SZP9OJCkoKEgjR45USkqKRo8ebS/Pz89XUlKSPDw8JEm9e/fW6tWr9fLLLxca5/Tp0zVp0qQSzwsAAAAAAAAAAKAw7IgrJ8LCwuw/Ozs7q1q1agoNDbWX+fr6SpKys7MLvT8tLU3t2rWzJ+H+LDs7W7/88os6duxY6L3e3t766KOP9L//+79yd3eX1WrVH3/8oWbNmsnJqeRL6M9zKIj3r3MoiP/06dNKT0/XU089JXd3d/s1depUh+M0P/zwQ7Vt21Z+fn5yd3fXSy+9pMzMTIdxg4KC7Ek4SfL39y/ye5IuJTpzcnLs15EjR0o8RwAAAAAAAAAAgALsiCsn/ppAM5lMDmUmk0nSpd1fhXF1dS2y7+LqCnTq1Enp6en69ddfVaFCBXl6esrPz0916tQpSfiSVGi8fy0riP/UqVOSpDlz5uiuu+5y6MfZ2VmStGnTJkVHR2vSpEmKjIy07/ibMWNGkeP+dZzCmM1mh2M4AQAAAAAAAAAA/g4ScbeJsLAwJScn68KFC5clpjw8PBQUFKTVq1fr3nvvLbYfLy8vSdKaNWuUnZ2thx56qFTi9fX1VfXq1XXo0CFFR0cX2mbjxo2qVauWXnzxRXvZjz/+WCrxAAAAAAAAAAAAXC0ScbeJ2NhYzZo1Sz179tTYsWNltVq1efNmtWzZUvXr11d8fLxiYmLk4+OjLl266OTJk0pNTdWwYcMkSfPnz1fDhg3l7e2tTZs26bnnntPw4cNVv379Uot50qRJevbZZ2W1WtW5c2fl5uZq+/bt+v333zVixAiFhIQoMzNTKSkpuvPOO7Vs2TJ9+umnpRYPAAAAAAAAAADA1SARd5uoVq2a1qxZo1GjRql9+/ZydnZWkyZN1LZtW0lS3759de7cOb3xxhsaOXKkvLy89Nhjj9nvP3DggMaOHavffvtNQUFBevHFFzV8+PBSjXngwIFyc3PTq6++qlGjRqly5coKDQ1VXFycJOmhhx7S8OHDFRsbq9zcXEVFRWn8+PGKj48vlXj2TIqUxWIplb4BAAAAAAAAAMCtx2QYhlHWQQA3M5vNJqvVqpycHBJxAAAAAAAAAADc5q4mb+B0g2ICAAAAAAAAAAAAbisk4nDNpk2bJnd390KvLl26lHV4AAAAAAAAAAAAZYKjKXHNfvvtN/3222+F1rm6uiogIOAGR3R9cTQlAAAAAAAAAAAocDV5gwo3KCbcwqpWraqqVauWdRgAAAAAAAAAAAA3FY6mBAAAAAAAAAAAAEoBiTgAAAAAAAAAAACgFJCIAwAAAAAAAAAAAEoB74gDSuiOiSvlZHYr6zAAAAAA4JaTkRBV1iEAAAAApYIdcVeQkZEhk8mktLS0sg6lTMXHx8vX11cmk0lLliwp63AAAAAAAAAAAABueiTiYFdU0nH//v2aNGmS3nvvPWVlZalLly4KCgpSYmJimcQJAAAAAAAAAABQHnA0ZSnIy8uTyWSSk9OtkedMT0+XJD388MMymUxlHA0AAAAAAAAAAED5cGtkiq6D/Px8/fOf/1RwcLDMZrNq1qypl19+2V5/6NAh3XvvvXJzc1N4eLg2bdpkr0tKSpKnp6eWLl2qRo0ayWw2KzMzU7///rv69OmjKlWqyM3NTV26dNEPP/xw2X2fffaZ6tevLzc3Nz322GM6c+aMkpOTFRQUpCpVqujZZ59VXl6e/b4FCxaoRYsW8vDwkJ+fn5544gllZ2eXaJ6///67oqOj5e3tLVdXV4WEhGj+/PmSpNq1a0uSmjZtKpPJpIiICMXHx+vBBx+UJDk5OdnLf/zxRw0fPlwmk6lEybm/O9fc3FyNHDlSAQEBqly5su666y6tW7fOXn/ixAn16tVLAQEBcnNzU2hoqD744AOHsSMiIvTss89q9OjRqlq1qvz8/BQfH19krLm5ubLZbA4XAAAAAAAAAADA1WJH3P83duxYzZkzR2+88YbuvvtuZWVl6bvvvrPXv/jii3rttdcUEhKiF198Ub169dLBgwdVocKlr/DMmTN65ZVXNHfuXFWrVk0+Pj7q1auXfvjhBy1dulQWi0VjxozRAw88oH379qlixYr2+958802lpKTo5MmTevTRR/XII4/I09NTn3/+uQ4dOqR//OMfatu2rXr06CFJunDhgqZMmaL69esrOztbI0aMUL9+/fT5559fcZ7jx4/Xvn37tHz5cnl5eengwYM6e/asJGnr1q1q2bKlvvzySzVu3FguLi5ycXFRUFCQ+vfvr6ysLEmSi4uLwsPDNWjQID399NMl/o7/zlxjY2O1b98+paSkqHr16vr000/VuXNn7d69WyEhITp37pyaN2+uMWPGyGKxaNmyZerdu7fq1q2rli1b2sdOTk7WiBEjtGXLFm3atEn9+vVT27Ztdf/9918W5/Tp0zVp0qQSzwsAAAAAAAAAAKAwJsMwjLIOoqydPHlS3t7eeuuttzRw4ECHuoyMDNWuXVtz587VU089JUnat2+fGjdurP3796tBgwZKSkpS//79lZaWpvDwcEnSDz/8oHr16ik1NVVt2rSRdGn3VmBgoJKTk/X444/b7zt48KDq1q0rSYqJidGCBQt07Ngxubu7S5I6d+6soKAgvfvuu4XGv337dt155506efKk/Z6iPPTQQ/Ly8tK8efMuqyuY665du9SkSRN7+ZIlS/TII4/oz0slKChIcXFxiouLK3a8An9nrpmZmapTp44yMzNVvXp1e1/33XefWrZsqWnTphU6VteuXdWgQQO99tprki7tiMvLy9OGDRvsbVq2bKkOHTooISHhsvtzc3OVm5tr/2yz2RQYGKjAuMVyMruVaL4AAAAAgJLLSIgq6xAAAACAErPZbLJarcrJyZHFYim2LTviJO3fv1+5ubnq2LFjkW3CwsLsP/v7+0uSsrOz1aBBA0mXdon9uc3+/ftVoUIF3XXXXfayatWqqX79+tq/f7+9zM3NzZ6YkiRfX18FBQU5JNR8fX0djp7csWOH4uPj9c033+j3339Xfn6+JCkzM1ONGjUqdq6DBw/WP/7xD+3cuVOdOnVSt27d7InC0na1c929e7fy8vJUr149h35yc3NVrVo1SZfexzdt2jQtXrxYP//8s86fP6/c3Fy5uTkmzP78u5Eu/Q6LOs7TbDbLbDb//YkCAAAAAAAAAACIRJwkydXV9YptCo6SlGR/J1pBAqygj5K8K624fgv6LqysYKzTp08rMjJSkZGRWrhwoby9vZWZmanIyEidP3/+iuN16dJFP/74oz7//HOtWrVKHTt21NChQ+27x0rT1c711KlTcnZ21o4dO+Ts7OzQriB59+qrr2rmzJlKTExUaGioKleurLi4uMu+i+LGAQAAAAAAAAAAKA1OZR3AzSAkJESurq5avXr1deuzYcOGunjxorZs2WIvO3HihA4cOHDFXWvF+e6773TixAklJCSoXbt2atCgQZE7u4ri7e2tvn376j//+Y8SExP1r3/9S9KlXX3SpV1mV+Li4lKidteiadOmysvLU3Z2toKDgx0uPz8/SVJqaqoefvhhPfnkkwoPD1edOnX0/fffl2pcAAAAAAAAAAAAJcGOOEmVKlXSmDFjNHr0aLm4uKht27Y6fvy49u7dW+xxlcUJCQnRww8/rKefflrvvfeePDw89MILLyggIEAPP/zw3461Zs2acnFx0axZsxQTE6M9e/ZoypQpJb5/woQJat68uRo3bqzc3Fx99tlnatiwoSTJx8dHrq6uWrFihWrUqKFKlSrJarUW2k9QUJC++uor9ezZU2azWV5eXn97TkWpV6+eoqOj1adPH82YMUNNmzbV8ePHtXr1aoWFhSkqKkohISH6+OOPtXHjRlWpUkWvv/66jh07dk3JzqLsmRR5xbNeAQAAAAAAAAAACrAj7v8bP368nn/+eU2YMEENGzZUjx49rnqn2V/Nnz9fzZs3V9euXdW6dWsZhqHPP//8smMSr4a3t7eSkpL00UcfqVGjRkpISLiqYyVdXFw0duxYhYWF6Z577pGzs7NSUlIkSRUqVNCbb76p9957T9WrVy82YTh58mRlZGSobt268vb2/tvzuZL58+erT58+ev7551W/fn1169ZN27ZtU82aNSVJL730kpo1a6bIyEhFRETIz89P3bp1K7V4AAAAAAAAAAAASspkGIZR1kEANzObzSar1aqcnBx2xAEAAAAAAAAAcJu7mrwBO+IAAAAAAAAAAACAUkAi7hYTExMjd3f3Qq+YmJhSG7dLly5Fjjtt2rRSGxcAAAAAAAAAAOBmxdGUt5js7GzZbLZC6ywWi3x8fEpl3J9//llnz54ttK5q1aqqWrVqqYx7I3A0JQAAAAAAAAAAKHA1eYMKNygm3CA+Pj6llmwrTkBAwA0fEwAAAAAAAAAA4GbG0ZQAAAAAAAAAAABAKSARBwAAAAAAAAAAAJQCEnEAAAAAAAAAAABAKeAdcbeo1NRUxcTE6LvvvlNUVJSWLFlS1iGVe3dMXCkns1tZhwEAAAAA+P8yEqLKOgQAAACgWOyIu0WNGDFCTZo00eHDh5WUlHTN/T3zzDOqW7euXF1d5e3trYcffljffffdtQcKAAAAAAAAAABwiyIRd4tKT09Xhw4dVKNGDXl6el5zf82bN9f8+fO1f/9+rVy5UoZhqFOnTsrLy7v2YAEAAAAAAAAAAG5BJOLKgYiICA0bNkxxcXGqUqWKfH19NWfOHJ0+fVr9+/eXh4eHgoODtXz5cmVkZMhkMunEiRMaMGCATCaTfUfc3r171bVrV1ksFnl4eKhdu3ZKT0+3jzNv3jw1btxYZrNZ/v7+io2NtdcNGjRI99xzj4KCgtSsWTNNnTpVR44cUUZGxhXjX7dunUwmk1auXKmmTZvK1dVVHTp0UHZ2tpYvX66GDRvKYrHoiSee0JkzZ+z35efna/r06apdu7ZcXV0VHh6ujz/+2F6fl5enp556yl5fv359zZw502Hsfv36qVu3bnrttdfk7++vatWqaejQobpw4UKR8ebm5spmszlcAAAAAAAAAAAAV4tEXDmRnJwsLy8vbd26VcOGDdPgwYP1+OOPq02bNtq5c6c6deqk3r17y9vbW1lZWbJYLEpMTFRWVpZ69Oihn3/+Wffcc4/MZrPWrFmjHTt2aMCAAbp48aIkafbs2Ro6dKgGDRqk3bt3a+nSpQoODi40ltOnT2v+/PmqXbu2AgMDSzyH+Ph4vfXWW9q4caOOHDmi7t27KzExUYsWLdKyZcv0xRdfaNasWfb206dP1/vvv693331Xe/fu1fDhw/Xkk09q/fr1ki4l6mrUqKGPPvpI+/bt04QJEzRu3DgtXrzYYdy1a9cqPT1da9euVXJyspKSkoo9rnP69OmyWq3262rmCAAAAAAAAAAAUMBkGIZR1kGgeBEREcrLy9OGDRskXdoJZrVa9eijj+r999+XJB09elT+/v7atGmTWrVqJU9PTyUmJqpfv36SpHHjxiklJUUHDhxQxYoVLxsjICBA/fv319SpU4uM45133tHo0aN1+vRp1a9fX8uWLVPdunWvGP+6det077336ssvv1THjh0lSQkJCRo7dqzS09NVp04dSVJMTIwyMjK0YsUK5ebmqmrVqvryyy/VunVre18DBw7UmTNntGjRokLHio2N1dGjR+075/r166d169YpPT1dzs7OkqTu3bvLyclJKSkphfaRm5ur3Nxc+2ebzabAwEAFxi2Wk9ntivMFAAAAANwYGQlRZR0CAAAAbkM2m01Wq1U5OTmyWCzFtq1wg2LCNQoLC7P/7OzsrGrVqik0NNRe5uvrK0nKzs4u9P60tDS1a9eu0CRcdna2fvnlF3uSrCjR0dG6//77lZWVpddee03du3dXamqqKlWqdNVz8PX1lZubmz0JV1C2detWSdLBgwd15swZ3X///Q59nD9/Xk2bNrV/fvvttzVv3jxlZmbq7NmzOn/+vJo0aeJwT+PGje1JOEny9/fX7t27i4zTbDbLbDaXaE4AAAAAAAAAAABFIRFXTvw1gWYymRzKTCaTpEvHNRbG1dW1yL6Lq/uzgqMaQ0JC1KpVK1WpUkWffvqpevXqVaL7/xpvYXMqiP/UqVOSpGXLlikgIMChXUGSLCUlRSNHjtSMGTPUunVreXh46NVXX9WWLVuKHPev4wAAAAAAAAAAAJQWEnG3ibCwMCUnJ+vChQuXJaY8PDwUFBSk1atX69577y1Rf4ZhyDAMhyMcr6dGjRrJbDYrMzNT7du3L7RNamqq2rRpoyFDhtjL0tPTSyUeAAAAAAAAAACAq0Ui7jYRGxurWbNmqWfPnho7dqysVqs2b96sli1bqn79+oqPj1dMTIx8fHzUpUsXnTx5UqmpqRo2bJgOHTqkDz/8UJ06dZK3t7d++uknJSQkyNXVVQ888ECpxOvh4aGRI0dq+PDhys/P1913362cnBylpqbKYrGob9++CgkJ0fvvv6+VK1eqdu3aWrBggbZt26batWuXSkx7JkVe8axXAAAAAAAAAACAAiTibhPVqlXTmjVrNGrUKLVv317Ozs5q0qSJ2rZtK0nq27evzp07pzfeeEMjR46Ul5eXHnvsMUlSpUqVtGHDBiUmJur333+Xr6+v7rnnHm3cuFE+Pj6lFvOUKVPk7e2t6dOn69ChQ/L09FSzZs00btw4SdIzzzyjXbt2qUePHjKZTOrVq5eGDBmi5cuXl1pMAAAAAAAAAAAAJWUyDMMo6yCAm5nNZpPValVOTg474gAAAAAAAAAAuM1dTd7A6QbFBAAAAAAAAAAAANxWSMThmsXExMjd3b3QKyYmpqzDAwAAAAAAAAAAKBMcTYlrlp2dLZvNVmidxWIp1ffI3QgcTQkAAAAAAAAAAApcTd6gwg2KCbcwHx+fcp9sAwAAAAAAAAAAuN44mhIAAAAAAAAAAAAoBSTiAAAAAAAAAAAAgFJAIg4AAAAAAAAAAAAoBbwjDiihOyaulJPZrazDAAAAAADgppGREFXWIQAAANzU2BEHAAAAAAAAAAAAlAIScfhbzp8/X9YhXLNbYQ4AAAAAAAAAAODmRSIOJRIREaHY2FjFxcXJy8tLZrNZJpNJK1euVNOmTeXq6qoOHTooOztby5cvV8OGDWWxWPTEE0/ozJkz9n4+/vhjhYaGytXVVdWqVdN9992n06dPFzv2F198oUqVKumPP/5wKH/uuefUoUMHSdKJEyfUq1cvBQQEyM3NTaGhofrggw+KnUNkZOT1+XIAAAAAAAAAAAAKQSIOJZacnCwXFxelpqbq3XfflSTFx8frrbfe0saNG3XkyBF1795diYmJWrRokZYtW6YvvvhCs2bNkiRlZWWpV69eGjBggPbv369169bp0UcflWEYxY7bsWNHeXp66pNPPrGX5eXl6cMPP1R0dLQk6dy5c2revLmWLVumPXv2aNCgQerdu7e2bt16xTn8VW5urmw2m8MFAAAAAAAAAABwtUzGlbIggC7tJrPZbNq5c6ckad26dbr33nv15ZdfqmPHjpKkhIQEjR07Vunp6apTp44kKSYmRhkZGVqxYoV27typ5s2bKyMjQ7Vq1bqq8ePi4rR7926tXr1a0qVdcg899JCOHj0qT0/PQu/p2rWrGjRooNdee63QORQlPj5ekyZNuqw8MG6xnMxuVxU3AAAAAAC3soyEqLIOAQAA4Iaz2WyyWq3KycmRxWIpti074lBizZs3v6wsLCzM/rOvr6/c3NzsSbiCsuzsbElSeHi4OnbsqNDQUD3++OOaM2eOfv/99xKNHR0drXXr1umXX36RJC1cuFBRUVH2JFxeXp6mTJmi0NBQVa1aVe7u7lq5cqUyMzOvOIe/Gjt2rHJycuzXkSNHShQjAAAAAAAAAADAn5GIQ4lVrlz5srKKFSvafzaZTA6fC8ry8/MlSc7Ozlq1apWWL1+uRo0aadasWapfv74OHz58xbHvvPNO1a1bVykpKTp79qw+/fRT+7GUkvTqq69q5syZGjNmjNauXau0tDRFRkbq/PnzV5zDX5nNZlksFocLAAAAAAAAAADgapGIww1lMpnUtm1bTZo0Sbt27ZKLi4s+/fTTEt0bHR2thQsX6n//93/l5OSkqKj/O/4iNTVVDz/8sJ588kmFh4erTp06+v7770trGgAAAAAAAAAAAFdUoawDwO1jy5YtWr16tTp16iQfHx9t2bJFx48fV8OGDUt0f3R0tOLj4/Xyyy/rsccek9lstteFhITo448/1saNG1WlShW9/vrrOnbsmBo1anTd4t8zKZLdcQAAAAAAAAAAoMRIxOGGsVgs+uqrr5SYmCibzaZatWppxowZ6tKlS4nuDw4OVsuWLbV161YlJiY61L300ks6dOiQIiMj5ebmpkGDBqlbt27KyckphZkAAAAAAAAAAABcmckwDKOsgwBuZjabTVarVTk5OeyIAwAAAAAAAADgNnc1eQPeEQcAAAAAAAAAAACUAhJxuCm4u7sXeW3YsKGswwMAAAAAAAAAALhqvCMON4W0tLQi6wICAm5cIAAAAAAAAAAAANcJiTjcFIKDg8s6BAAAAAAAAAAAgOuKoykBAAAAAAAAAACAUkAiDgAAAAAAAAAAACgFJOIAAAAAAAAAAACAUsA74kpJRESEmjRposTExLIOBdfJHRNXysnsVtZhAAAAAABw28hIiCrrEAAAAK4JO+IAAAAAAAAAAACAUkAirpzIy8tTfn5+WYcBAAAAAAAAAACAEiIRV4ry8/M1evRoVa1aVX5+foqPj7fXvf766woNDVXlypUVGBioIUOG6NSpU/b6pKQkeXp6aunSpWrUqJHMZrMyMzMVFBSkqVOnqk+fPnJ3d1etWrW0dOlSHT9+XA8//LDc3d0VFham7du3O8TyySefqHHjxjKbzQoKCtKMGTMc6oOCgjRt2jQNGDBAHh4eqlmzpv71r3/Z6zt06KDY2FiHe44fPy4XFxetXr36it/F343766+/Vrt27eTq6qrAwEA9++yzOn36tL1+wYIFatGihTw8POTn56cnnnhC2dnZ9vp169bJZDJp9erVatGihdzc3NSmTRsdOHDgijEDAAAAAAAAAABcCxJxpSg5OVmVK1fWli1b9M9//lOTJ0/WqlWrJElOTk568803tXfvXiUnJ2vNmjUaPXq0w/1nzpzRK6+8orlz52rv3r3y8fGRJL3xxhtq27atdu3apaioKPXu3Vt9+vTRk08+qZ07d6pu3brq06ePDMOQJO3YsUPdu3dXz549tXv3bsXHx2v8+PFKSkpyGG/GjBlq0aKFdu3apSFDhmjw4MH2hNXAgQO1aNEi5ebm2tv/5z//UUBAgDp06FCi7+Nq405PT1fnzp31j3/8Q99++60+/PBDff311w4JwQsXLmjKlCn65ptvtGTJEmVkZKhfv36Xjf3iiy9qxowZ2r59uypUqKABAwYUGWdubq5sNpvDBQAAAAAAAAAAcLVMRkHWA9dVRESE8vLytGHDBntZy5Yt1aFDByUkJFzW/uOPP1ZMTIx+/fVXSZd2xPXv319paWkKDw+3twsKClK7du20YMECSdLRo0fl7++v8ePHa/LkyZKkzZs3q3Xr1srKypKfn5+io6N1/PhxffHFF/Z+Ro8erWXLlmnv3r2F9msYhvz8/DRp0iTFxMTo3Llzql69ut599111795dkhQeHq5HH31UEydOvOL38XfiHjhwoJydnfXee+/Z+/n666/Vvn17nT59WpUqVbpsnO3bt+vOO+/UyZMn5e7urnXr1unee+/Vl19+qY4dO0qSPv/8c0VFRens2bOF9hEfH69JkyZdVh4Yt1hOZrcrzhUAAAAAAFwfGQlRZR0CAADAZWw2m6xWq3JycmSxWIpty464UhQWFubw2d/f335sYkFiKCAgQB4eHurdu7dOnDihM2fO2Nu7uLhc1sdf+/X19ZUkhYaGXlZWMNb+/fvVtm1bhz7atm2rH374QXl5eYX2azKZ5OfnZ++jUqVK6t27t+bNmydJ2rlzp/bs2VPo7rOiXG3c33zzjZKSkuTu7m6/IiMjlZ+fr8OHD0u6tNvvwQcfVM2aNeXh4aH27dtLkjIzM4sc29/f32Gcvxo7dqxycnLs15EjR0o8RwAAAAAAAAAAgAIVyjqAW1nFihUdPptMJuXn5ysjI0Ndu3bV4MGD9fLLL6tq1ar6+uuv9dRTT+n8+fNyc7u068rV1VUmk6nYfgvqCyvLz8+/LvEWGDhwoJo0aaKffvpJ8+fPV4cOHVSrVq2/1X9J4j516pSeeeYZPfvss5f1VbNmTZ0+fVqRkZGKjIzUwoUL5e3trczMTEVGRur8+fNXHLuo78dsNstsNpd4XgAAAAAAAAAAAIUhEVcGduzYofz8fM2YMUNOTpc2JS5evLjUxmvYsKFSU1MdylJTU1WvXj05OzuXuJ/Q0FC1aNFCc+bM0aJFi/TWW29d71AdNGvWTPv27VNwcHCh9bt379aJEyeUkJCgwMBASZeOpgQAAAAAAAAAALgZcDRlGQgODtaFCxc0a9YsHTp0SAsWLNC7775bauM9//zzWr16taZMmaLvv/9eycnJeuuttzRy5Mir7mvgwIFKSEiQYRh65JFHSiHa/zNmzBht3LhRsbGxSktL0w8//KD/+Z//UWxsrKRLu+JcXFzs3+PSpUs1ZcqUUo0JAAAAAAAAAACgpNgRVwbCw8P1+uuv65VXXtHYsWN1zz33aPr06erTp0+pjNesWTMtXrxYEyZM0JQpU+Tv76/Jkydf1fvdCvTq1UtxcXHq1auXKlWqdP2D/ZOwsDCtX79eL774otq1ayfDMFS3bl316NFDkuTt7a2kpCSNGzdOb775ppo1a6bXXntNDz30UKnEs2dS5BVfuggAAAAAAAAAAFDAZBiGUdZBoPzIyMhQ3bp1tW3bNjVr1qysw7khbDabrFarcnJySMQBAAAAAAAAAHCbu5q8ATviUCIXLlzQiRMn9NJLL6lVq1a3TRIOAAAAAAAAAADg7+IdcSiR1NRU+fv7a9u2bZe9z27Dhg1yd3cv8gIAAAAAAAAAALgdsSMOJRIREaGiTjFt0aKF0tLSbmxAAAAAAAAAAAAANzkScbhmrq6uCg4OLuswAAAAAAAAAAAAbiocTQkAAAAAAAAAAACUAhJxAAAAAAAAAAAAQCkgEQcAAAAAAAAAAACUAt4RB5TQHRNXysnsVtZhAAAAAACAMpKREFXWIQAAgHKGHXG3qNTUVIWGhqpixYrq1q1bWYcDAAAAAAAAAABw2yERd4saMWKEmjRposOHDyspKem69WsYhrp06SKTyaQlS5Zct34BAAAAAAAAAABuNSTiblHp6enq0KGDatSoIU9Pz+vWb2Jiokwm03XrDwAAAAAAAAAA4FZFIq4ciIiI0LBhwxQXF6cqVarI19dXc+bM0enTp9W/f395eHgoODhYy5cvV0ZGhkwmk06cOKEBAwbIZDLZd8Tt3btXXbt2lcVikYeHh9q1a6f09HT7OPPmzVPjxo1lNpvl7++v2NhYhzjS0tI0Y8YMzZs376riX7dunUwmk1auXKmmTZvK1dVVHTp0UHZ2tpYvX66GDRvKYrHoiSee0JkzZ+z35efna/r06apdu7ZcXV0VHh6ujz/+2F6fl5enp556yl5fv359zZw502Hsfv36qVu3bnrttdfk7++vatWqaejQobpw4UKR8ebm5spmszlcAAAAAAAAAAAAV4tEXDmRnJwsLy8vbd26VcOGDdPgwYP1+OOPq02bNtq5c6c6deqk3r17y9vbW1lZWbJYLEpMTFRWVpZ69Oihn3/+Wffcc4/MZrPWrFmjHTt2aMCAAbp48aIkafbs2Ro6dKgGDRqk3bt3a+nSpQoODraPf+bMGT3xxBN6++235efn97fmEB8fr7feeksbN27UkSNH1L17dyUmJmrRokVatmyZvvjiC82aNcvefvr06Xr//ff17rvvau/evRo+fLiefPJJrV+/XtKlRF2NGjX00Ucfad++fZowYYLGjRunxYsXO4y7du1apaena+3atUpOTlZSUlKxx3VOnz5dVqvVfgUGBv6t+QIAAAAAAAAAgNubyTAMo6yDQPEiIiKUl5enDRs2SLq0E8xqterRRx/V+++/L0k6evSo/P39tWnTJrVq1Uqenp5KTExUv379JEnjxo1TSkqKDhw4oIoVK142RkBAgPr376+pU6cWGsMzzzyjvLw8zZ07V5JkMpn06aefqlu3bleMf926dbr33nv15ZdfqmPHjpKkhIQEjR07Vunp6apTp44kKSYmRhkZGVqxYoVyc3NVtWpVffnll2rdurW9r4EDB+rMmTNatGhRoWPFxsbq6NGj9p1z/fr107p165Seni5nZ2dJUvfu3eXk5KSUlJRC+8jNzVVubq79s81mU2BgoALjFsvJ7HbF+QIAAAAAgFtTRkJUWYcAAABuAjabTVarVTk5ObJYLMW2rXCDYsI1CgsLs//s7OysatWqKTQ01F7m6+srScrOzi70/rS0NLVr167QJFx2drZ++eUXe5Lsr5YuXao1a9Zo165d1zIFhzn4+vrKzc3NnoQrKNu6dask6eDBgzpz5ozuv/9+hz7Onz+vpk2b2j+//fbbmjdvnjIzM3X27FmdP39eTZo0cbincePG9iScJPn7+2v37t1Fxmk2m2U2m//WHAEAAAAAAAAAAAqQiCsn/ppAM5lMDmUmk0nSpeMaC+Pq6lpk38XVSdKaNWuUnp4uT09Ph/J//OMfateundatW1fs/QX+Gm9hcyqI/9SpU5KkZcuWKSAgwKFdQZIsJSVFI0eO1IwZM9S6dWt5eHjo1Vdf1ZYtW4oc96/jAAAAAAAAAAAAlBYScbeJsLAwJScn68KFC5clpjw8PBQUFKTVq1fr3nvvvezeF154QQMHDnQoCw0N1RtvvKEHH3ywVOJt1KiRzGazMjMz1b59+0LbpKamqk2bNhoyZIi9LD09vVTiAQAAAAAAAAAAuFok4m4TsbGxmjVrlnr27KmxY8fKarVq8+bNatmyperXr6/4+HjFxMTIx8dHXbp00cmTJ5Wamqphw4bJz89Pfn5+l/VZs2ZN1a5du1Ti9fDw0MiRIzV8+HDl5+fr7rvvVk5OjlJTU2WxWNS3b1+FhITo/fff18qVK1W7dm0tWLBA27ZtK7WY9kyKvOJZrwAAAAAAAAAAAAVIxN0mqlWrpjVr1mjUqFFq3769nJ2d1aRJE7Vt21aS1LdvX507d05vvPGGRo4cKS8vLz322GNlGvOUKVPk7e2t6dOn69ChQ/L09FSzZs00btw4SdIzzzyjXbt2qUePHjKZTOrVq5eGDBmi5cuXl2ncAAAAAAAAAAAAkmQyDMMo6yCAm5nNZpPValVOTg474gAAAAAAAAAAuM1dTd7A6QbFBAAAAAAAAAAAANxWSMThmsXExMjd3b3QKyYmpqzDAwAAAAAAAAAAKBMcTYlrlp2dLZvNVmidxWKRj4/PDY7o+uJoSgAAAAAAAAAAUOBq8gYVblBMuIX5+PiU+2QbAAAAAAAAAADA9cbRlAAAAAAAAAAAAEApIBEHAAAAAAAAAAAAlAIScQAAAAAAAAAAAEAp4B1xQAndMXGlnMxuZR0GAAAAAAAAUC5kJESVdQgAUObYEYdSFRQUpMTExLIOAwAAAAAAAAAA4IYjEXcbysvLU35+flmHYVdW8Zw/f/6GjwkAAAAAAAAAAG4fJOLKgYiICMXGxio2NlZWq1VeXl4aP368DMOQJOXm5mrkyJEKCAhQ5cqVddddd2ndunX2+5OSkuTp6amlS5eqUaNGMpvNyszMVG5ursaMGaPAwECZzWYFBwfr3//+t/2+PXv2qEuXLnJ3d5evr6969+6tX3/9tcRxRURE6Mcff9Tw4cNlMplkMpmKjacoX3zxhSpVqqQ//vjDofy5555Thw4dJEknTpxQr169FBAQIDc3N4WGhuqDDz4o9HuMi4uTl5eXIiMjCx0vNzdXNpvN4QIAAAAAAAAAALhaJOLKieTkZFWoUEFbt27VzJkz9frrr2vu3LmSpNjYWG3atEkpKSn69ttv9fjjj6tz58764Ycf7PefOXNGr7zyiubOnau9e/fKx8dHffr00QcffKA333xT+/fv13vvvSd3d3dJ0h9//KEOHTqoadOm2r59u1asWKFjx46pe/fuJY7rv//9r2rUqKHJkycrKytLWVlZxcZTlI4dO8rT01OffPKJvSwvL08ffvihoqOjJUnnzp1T8+bNtWzZMu3Zs0eDBg1S7969tXXr1svidXFxUWpqqt59991Cx5s+fbqsVqv9CgwMvOLvBwAAAAAAAAAA4K9MRsH2Jdy0IiIilJ2drb1799p3lb3wwgtaunSpVqxYoTp16igzM1PVq1e333PfffepZcuWmjZtmpKSktS/f3+lpaUpPDxckvT999+rfv36WrVqle67777Lxpw6dao2bNiglStX2st++uknBQYG6sCBA6pXr16xce3bt0/SpXfExcXFKS4uzt5PYfFcSVxcnHbv3q3Vq1dLurRL7qGHHtLRo0fl6elZ6D1du3ZVgwYN9Nprr9m/R5vNpp07dxY7Vm5urnJzc+2fbTabAgMDFRi3WE5mtxLFCwAAAAAAANzuMhKiyjoEACgVNptNVqtVOTk5slgsxbatcINiwjVq1aqVPdklSa1bt9aMGTO0e/du5eXlqV69eg7tc3NzVa1aNftnFxcXhYWF2T+npaXJ2dlZ7du3L3S8b775RmvXrrXvkPuz9PR0+3hFxZWXlydnZ+ci5/PXeK4kOjparVq10i+//KLq1atr4cKFioqKsifh8vLyNG3aNC1evFg///yzzp8/r9zcXLm5OSbOmjdvfsWxzGazzGZziWMDAAAAAAAAAAAoDIm4cu7UqVNydnbWjh07Lkt8/TmJ5urq6pAwc3V1vWK/Dz74oF555ZXL6vz9/a8x6svjuZI777xTdevWVUpKigYPHqxPP/1USUlJ9vpXX31VM2fOVGJiokJDQ1W5cmXFxcXp/PnzDv1Urlz5mmMHAAAAAAAAAAAoCRJx5cSWLVscPm/evFkhISFq2rSp8vLylJ2drXbt2pW4v9DQUOXn52v9+vWFHk3ZrFkzffLJJwoKClKFCkUvk6LiKkgKuri4KC8vr8RxFSc6OloLFy5UjRo15OTkpKio/9vanpqaqocfflhPPvmkJCk/P1/ff/+9GjVqdF3GBgAAAAAAAAAAuFok4sqJzMxMjRgxQs8884x27typWbNmacaMGapXr56io6PVp08fzZgxQ02bNtXx48e1evVqhYWFOSSr/iwoKEh9+/bVgAED9Oabbyo8PFw//vijsrOz1b17dw0dOlRz5sxRr169NHr0aFWtWlUHDx5USkqK5s6da0+0FRXXn8f56quv1LNnT5nNZnl5ef3t7yA6Olrx8fF6+eWX9dhjjzkcHxkSEqKPP/5YGzduVJUqVfT666/r2LFj1zURt2dS5BXPegUAAAAAAAAAACjgVNYBoGT69Omjs2fPqmXLlho6dKiee+45DRo0SJI0f/589enTR88//7zq16+vbt26adu2bapZs2axfc6ePVuPPfaYhgwZogYNGujpp5/W6dOnJUnVq1dXamqq8vLy1KlTJ4WGhiouLk6enp5ycvq/ZVNcXJI0efJkZWRkqG7duvL29r6m7yA4OFgtW7bUt99+q+joaIe6l156Sc2aNVNkZKQiIiLk5+enbt26XdN4AAAAAAAAAAAA18JkGIZR1kGgeBEREWrSpIkSExPLOhQHN2tc15vNZpPValVOTg474gAAAAAAAAAAuM1dTd6AHXEAAAAAAAAAAABAKSARh5uCu7t7kdeGDRvKOjwAAAAAAAAAAICrxtGUuCkcPHiwyLqAgAC5urrewGgccTQlAAAAAAAAAAAocDV5gwo3KCagWMHBwWUdAgAAAAAAAAAAwHXF0ZQAAAAAAAAAAABAKSARBwAAAAAAAAAAAJQCEnEAAAAAAAAAAABAKeAdcUAJ3TFxpZzMbmUdBgAAAAAAAAAApSojIaqsQ7hlsCMORQoKClJiYmJZhwEAAAAAAAAAAFAukYgrZ/Ly8pSfn1/WYdjdbPEAAAAAAAAAAADcLEjElbKIiAjFxsYqNjZWVqtVXl5eGj9+vAzDkCTl5uZq5MiRCggIUOXKlXXXXXdp3bp19vuTkpLk6emppUuXqlGjRjKbzcrMzFRubq7GjBmjwMBAmc1mBQcH69///rf9vj179qhLly5yd3eXr6+vevfurV9//bXEcUVEROjHH3/U8OHDZTKZZDKZio2nOP369VO3bt00bdo0+fr6ytPTU5MnT9bFixc1atQoVa1aVTVq1ND8+fMd7jty5Ii6d+8uT09PVa1aVQ8//LAyMjLs9du2bdP9998vLy8vWa1WtW/fXjt37nTow2Qyae7cuXrkkUfk5uamkJAQLV26tOS/QAAAAAAAAAAAgL+JRNwNkJycrAoVKmjr1q2aOXOmXn/9dc2dO1eSFBsbq02bNiklJUXffvutHn/8cXXu3Fk//PCD/f4zZ87olVde0dy5c7V37175+PioT58++uCDD/Tmm29q//79eu+99+Tu7i5J+uOPP9ShQwc1bdpU27dv14oVK3Ts2DF17969xHH997//VY0aNTR58mRlZWUpKyur2HiuZM2aNfrll1/01Vdf6fXXX9fEiRPVtWtXValSRVu2bFFMTIyeeeYZ/fTTT5KkCxcuKDIyUh4eHtqwYYNSU1Pl7u6uzp076/z585KkkydPqm/fvvr666+1efNmhYSE6IEHHtDJkycdxp40aZK6d++ub7/9Vg888ICio6P122+/FRlrbm6ubDabwwUAAAAAAAAAAHC1TEbBFiiUioiICGVnZ2vv3r32XWUvvPCCli5dqhUrVqhOnTrKzMxU9erV7ffcd999atmypaZNm6akpCT1799faWlpCg8PlyR9//33ql+/vlatWqX77rvvsjGnTp2qDRs2aOXKlfayn376SYGBgTpw4IDq1atXbFz79u2TdOkdcXFxcYqLi7P3U1g8V9KvXz+tW7dOhw4dkpPTpdxvgwYN5OPjo6+++krSpSMurVar5s6dq549e+o///mPpk6dqv3799vjO3/+vDw9PbVkyRJ16tTpsnHy8/Pl6empRYsWqWvXrpIu7Yh76aWXNGXKFEnS6dOn5e7uruXLl6tz586FxhsfH69JkyZdVh4Yt1hOZrcSzRkAAAAAAAAAgPIqIyGqrEO4qdlsNlmtVuXk5MhisRTblh1xN0CrVq3sySRJat26tX744Qft3r1beXl5qlevntzd3e3X+vXrlZ6ebm/v4uKisLAw++e0tDQ5Ozurffv2hY73zTffaO3atQ59NmjQQJIc+i0qrry8vGLn89d4SqJx48b2JJwk+fr6KjQ01P7Z2dlZ1apVU3Z2tn0OBw8elIeHh30OVatW1blz5+xzOHbsmJ5++mmFhITIarXKYrHo1KlTlx2V+edYK1euLIvFYh+nMGPHjlVOTo79OnLkyFXNFQAAAAAAAAAAQJIqlHUAt7NTp07J2dlZO3bskLOzs0NdwTGTkuTq6uqQMHN1db1ivw8++KBeeeWVy+r8/f2vMerL4ymJihUrOnw2mUyFluXn50u6NIfmzZtr4cKFl/Xl7e0tSerbt69OnDihmTNnqlatWjKbzWrdurX96Mrixi4YpzBms1lms7nkkwMAAAAAAAAAACgEibgbYMuWLQ6fC95n1rRpU+Xl5Sk7O1vt2rUrcX+hoaHKz8/X+vXrCz2aslmzZvrkk08UFBSkChWK/hUXFVdBUtDFxeWKu+NKS7NmzfThhx/Kx8enyG2dqampeuedd/TAAw9Iko4cOaJff/31RoYJAAAAAAAAAABQJBJxN0BmZqZGjBihZ555Rjt37tSsWbM0Y8YM1atXT9HR0erTp49mzJihpk2b6vjx41q9erXCwsIUFVX4GaxBQUHq27evBgwYoDfffFPh4eH68ccflZ2dre7du2vo0KGaM2eOevXqpdGjR6tq1ao6ePCgUlJSNHfuXHuirai4/jzOV199pZ49e8psNsvLy+uGfF+SFB0drVdffVUPP/ywJk+erBo1aujHH3/Uf//7X40ePVo1atRQSEiIFixYoBYtWshms2nUqFFX3C14LfZMirziWa8AAAAAAAAAAAAFeEfcDdCnTx+dPXtWLVu21NChQ/Xcc89p0KBBkqT58+erT58+ev7551W/fn1169ZN27ZtU82aNYvtc/bs2Xrsscc0ZMgQNWjQQE8//bROnz4tSapevbpSU1OVl5enTp06KTQ0VHFxcfL09HR4T1txcUnS5MmTlZGRobp169qPg7xR3Nzc9NVXX6lmzZp69NFH1bBhQz311FM6d+6cPRn273//W7///ruaNWum3r1769lnn5WPj88NjRMAAAAAAAAAAKAoJsMwjLIO4lYWERGhJk2aKDExsaxDcXCzxnUzstlsslqtysnJYUccAAAAAAAAAAC3uavJG7AjDgAAAAAAAAAAACgFvCMO18zd3b3IuuXLl6tdu3Y3MJrrr2DTqM1mK+NIAAAAAAAAAABAWSvIF5Tk0EmOpsQ1O3jwYJF1AQEBcnV1vYHRXH+HDh1S3bp1yzoMAAAAAAAAAABwEzly5Ihq1KhRbBsSccAV/PHHH6pSpYoyMzNltVrLOhzgb7HZbAoMDNSRI0d41yHKLdYxbgWsY9wKWMe4FbCOcStgHeNWwVrGrYB1fPsxDEMnT55U9erV5eRU/FvgOJoSuIKC/xFZrVYeoij3LBYL6xjlHusYtwLWMW4FrGPcCljHuBWwjnGrYC3jVsA6vr2UdONO8Wk6AAAAAAAAAAAAAH8LiTgAAAAAAAAAAACgFJCIA67AbDZr4sSJMpvNZR0K8LexjnErYB3jVsA6xq2AdYxbAesYtwLWMW4VrGXcCljHKI7JMAyjrIMAAAAAAAAAAAAAbjXsiAMAAAAAAAAAAABKAYk4AAAAAAAAAAAAoBSQiAMAAAAAAAAAAABKAYk4AAAAAAAAAAAAoBSQiAMAAAAAAAAAAABKAYk44ArefvttBQUFqVKlSrrrrru0devWsg4Jt6mvvvpKDz74oKpXry6TyaQlS5Y41BuGoQkTJsjf31+urq6677779MMPPzi0+e233xQdHS2LxSJPT0899dRTOnXqlEObb7/9Vu3atVOlSpUUGBiof/7zn6U9NdxGpk+frjvvvFMeHh7y8fFRt27ddODAAYc2586d09ChQ1WtWjW5u7vrH//4h44dO+bQJjMzU1FRUXJzc5OPj49GjRqlixcvOrRZt26dmjVrJrPZrODgYCUlJZX29HCbmD17tsLCwmSxWGSxWNS6dWstX77cXs8aRnmUkJAgk8mkuLg4exlrGTe7+Ph4mUwmh6tBgwb2etYwyouff/5ZTz75pKpVqyZXV1eFhoZq+/bt9nr+1sPNLigo6LLnsclk0tChQyXxPEb5kJeXp/Hjx6t27dpydXVV3bp1NWXKFBmGYW/D8xh/mwGgSCkpKYaLi4sxb948Y+/evcbTTz9teHp6GseOHSvr0HAb+vzzz40XX3zR+O9//2tIMj799FOH+oSEBMNqtRpLliwxvvnmG+Ohhx4yateubZw9e9bepnPnzkZ4eLixefNmY8OGDUZwcLDRq1cve31OTo7h6+trREdHG3v27DE++OADw9XV1Xjvvfdu1DRxi4uMjDTmz59v7Nmzx0hLSzMeeOABo2bNmsapU6fsbWJiYozAwEBj9erVxvbt241WrVoZbdq0sddfvHjRuOOOO4z77rvP2LVrl/H5558bXl5extixY+1tDh06ZLi5uRkjRoww9u3bZ8yaNctwdnY2VqxYcUPni1vT0qVLjWXLlhnff/+9ceDAAWPcuHFGxYoVjT179hiGwRpG+bN161YjKCjICAsLM5577jl7OWsZN7uJEycajRs3NrKysuzX8ePH7fWsYZQHv/32m1GrVi2jX79+xpYtW4xDhw4ZK1euNA4ePGhvw996uNllZ2c7PItXrVplSDLWrl1rGAbPY5QPL7/8slGtWjXjs88+Mw4fPmx89NFHhru7uzFz5kx7G57H+LtIxAHFaNmypTF06FD757y8PKN69erG9OnTyzAqwLgsEZefn2/4+fkZr776qr3sjz/+MMxms/HBBx8YhmEY+/btMyQZ27Zts7dZvny5YTKZjJ9//tkwDMN45513jCpVqhi5ubn2NmPGjDHq169fyjPC7So7O9uQZKxfv94wjEvrtmLFisZHH31kb7N//35DkrFp0ybDMC4lpZ2cnIyjR4/a28yePduwWCz2tTt69GijcePGDmP16NHDiIyMLO0p4TZVpUoVY+7cuaxhlDsnT540QkJCjFWrVhnt27e3J+JYyygPJk6caISHhxdaxxpGeTFmzBjj7rvvLrKev/VQHj333HNG3bp1jfz8fJ7HKDeioqKMAQMGOJQ9+uijRnR0tGEYPI9xbTiaEijC+fPntWPHDt133332MicnJ913333atGlTGUYGXO7w4cM6evSow3q1Wq2666677Ot106ZN8vT0VIsWLext7rvvPjk5OWnLli32Nvfcc49cXFzsbSIjI3XgwAH9/vvvN2g2uJ3k5ORIkqpWrSpJ2rFjhy5cuOCwlhs0aKCaNWs6rOXQ0FD5+vra20RGRspms2nv3r32Nn/uo6ANz29cb3l5eUpJSdHp06fVunVr1jDKnaFDhyoqKuqy9cZaRnnxww8/qHr16qpTp46io6OVmZkpiTWM8mPp0qVq0aKFHn/8cfn4+Khp06aaM2eOvZ6/9VDenD9/Xv/5z380YMAAmUwmnscoN9q0aaPVq1fr+++/lyR98803+vrrr9WlSxdJPI9xbUjEAUX49ddflZeX5/CPAEny9fXV0aNHyygqoHAFa7K49Xr06FH5+Pg41FeoUEFVq1Z1aFNYH38eA7he8vPzFRcXp7Zt2+qOO+6QdGmdubi4yNPT06HtX9fyldZpUW1sNpvOnj1bGtPBbWb37t1yd3eX2WxWTEyMPv30UzVq1Ig1jHIlJSVFO3fu1PTp0y+rYy2jPLjrrruUlJSkFStWaPbs2Tp8+LDatWunkydPsoZRbhw6dEizZ89WSEiIVq5cqcGDB+vZZ59VcnKyJP7WQ/mzZMkS/fHHH+rXr58k/k2B8uOFF15Qz5491aBBA1WsWFFNmzZVXFycoqOjJfE8xrWpUNYBAACA29PQoUO1Z88eff3112UdCnDV6tevr7S0NOXk5Ojjjz9W3759tX79+rIOCyixI0eO6LnnntOqVatUqVKlsg4H+FsK/h/qkhQWFqa77rpLtWrV0uLFi+Xq6lqGkQEll5+frxYtWmjatGmSpKZNm2rPnj1699131bdv3zKODrh6//73v9WlSxdVr169rEMBrsrixYu1cOFCLVq0SI0bN1ZaWpri4uJUvXp1nse4ZuyIA4rg5eUlZ2dnHTt2zKH82LFj8vPzK6OogMIVrMni1qufn5+ys7Md6i9evKjffvvNoU1hffx5DOB6iI2N1Weffaa1a9eqRo0a9nI/Pz+dP39ef/zxh0P7v67lK63TotpYLBb+wxyuCxcXFwUHB6t58+aaPn26wsPDNXPmTNYwyo0dO3YoOztbzZo1U4UKFVShQgWtX79eb775pipUqCBfX1/WMsodT09P1atXTwcPHuR5jHLD399fjRo1cihr2LCh/ZhV/tZDefLjjz/qyy+/1MCBA+1lPI9RXowaNcq+Ky40NFS9e/fW8OHD7adH8DzGtSARBxTBxcVFzZs31+rVq+1l+fn5Wr16tVq3bl2GkQGXq127tvz8/BzWq81m05YtW+zrtXXr1vrjjz+0Y8cOe5s1a9YoPz9fd911l73NV199pQsXLtjbrFq1SvXr11eVKlVu0GxwKzMMQ7Gxsfr000+1Zs0a1a5d26G+efPmqlixosNaPnDggDIzMx3W8u7dux3+cbtq1SpZLBb7f8Ro3bq1Qx8FbXh+o7Tk5+crNzeXNYxyo2PHjtq9e7fS0tLsV4sWLRQdHW3/mbWM8ubUqVNKT0+Xv78/z2OUG23bttWBAwccyr7//nvVqlVLEn/roXyZP3++fHx8FBUVZS/jeYzy4syZM3JyckyXODs7Kz8/XxLPY1wjA0CRUlJSDLPZbCQlJRn79u0zBg0aZHh6ehpHjx4t69BwGzp58qSxa9cuY9euXYYk4/XXXzd27dpl/Pjjj4ZhGEZCQoLh6elp/M///I/x7bffGg8//LBRu3Zt4+zZs/Y+OnfubDRt2tTYsmWL8fXXXxshISFGr1697PV//PGH4evra/Tu3dvYs2ePkZKSYri5uRnvvffeDZ8vbk2DBw82rFarsW7dOiMrK8t+nTlzxt4mJibGqFmzprFmzRpj+/btRuvWrY3WrVvb6y9evGjccccdRqdOnYy0tDRjxYoVhre3tzF27Fh7m0OHDhlubm7GqFGjjP379xtvv/224ezsbKxYseKGzhe3phdeeMFYv369cfjwYePbb781XnjhBcNkMhlffPGFYRisYZRf7du3N5577jn7Z9YybnbPP/+8sW7dOuPw4cNGamqqcd999xleXl5Gdna2YRisYZQPW7duNSpUqGC8/PLLxg8//GAsXLjQcHNzM/7zn//Y2/C3HsqDvLw8o2bNmsaYMWMuq+N5jPKgb9++RkBAgPHZZ58Zhw8fNv773/8aXl5exujRo+1teB7j7yIRB1zBrFmzjJo1axouLi5Gy5Ytjc2bN5d1SLhNrV271pB02dW3b1/DMAwjPz/fGD9+vOHr62uYzWajY8eOxoEDBxz6OHHihNGrVy/D3d3dsFgsRv/+/Y2TJ086tPnmm2+Mu+++2zCbzUZAQICRkJBwo6aI20Bha1iSMX/+fHubs2fPGkOGDDGqVKliuLm5GY888oiRlZXl0E9GRobRpUsXw9XV1fDy8jKef/5548KFCw5t1q5dazRp0sRwcXEx6tSp4zAGcC0GDBhg1KpVy3BxcTG8vb2Njh072pNwhsEaRvn110Qcaxk3ux49ehj+/v6Gi4uLERAQYPTo0cM4ePCgvZ41jPLif//3f4077rjDMJvNRoMGDYx//etfDvX8rYfyYOXKlYaky9amYfA8Rvlgs9mM5557zqhZs6ZRqVIlo06dOsaLL75o5Obm2tvwPMbfZTIMwyiTrXgAAAAAAAAAAADALYx3xAEAAAAAAAAAAAClgEQcAAAAAAAAAAAAUApIxAEAAAAAAAAAAAClgEQcAAAAAAAAAAAAUApIxAEAAAAAAAAAAAClgEQcAAAAAAAAAAAAUApIxAEAAAAAAAAAAAClgEQcAAAAAAAAAAAAUApIxAEAAAAAAAAAAAClgEQcAAAAAAAAAAAAUApIxAEAAAAAAAAAAACl4P8BkZdkz+kWkMM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673600" y="2774417"/>
            <a:ext cx="6448425" cy="2975352"/>
            <a:chOff x="4673600" y="2774417"/>
            <a:chExt cx="6448425" cy="2975352"/>
          </a:xfrm>
        </p:grpSpPr>
        <p:grpSp>
          <p:nvGrpSpPr>
            <p:cNvPr id="16" name="그룹 15"/>
            <p:cNvGrpSpPr/>
            <p:nvPr/>
          </p:nvGrpSpPr>
          <p:grpSpPr>
            <a:xfrm>
              <a:off x="4673600" y="2774417"/>
              <a:ext cx="6448425" cy="2975352"/>
              <a:chOff x="4673600" y="2774417"/>
              <a:chExt cx="6448425" cy="2975352"/>
            </a:xfrm>
          </p:grpSpPr>
          <p:pic>
            <p:nvPicPr>
              <p:cNvPr id="10243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3600" y="2774417"/>
                <a:ext cx="6448425" cy="2975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4829175" y="5277756"/>
                <a:ext cx="561975" cy="410528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4829175" y="4291012"/>
              <a:ext cx="561975" cy="84138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AutoShape 5" descr="data:image/png;base64,iVBORw0KGgoAAAANSUhEUgAABSkAAAMiCAYAAACCGEbqAAAAOXRFWHRTb2Z0d2FyZQBNYXRwbG90bGliIHZlcnNpb24zLjcuMSwgaHR0cHM6Ly9tYXRwbG90bGliLm9yZy/bCgiHAAAACXBIWXMAAA9hAAAPYQGoP6dpAACJX0lEQVR4nOzdeXxU5b0/8O8kgQwgS9lFxWqldbduRWwVKiqCWK3SClrrdt2K4kqtbd3vrbXVVmhtrbetS1VcaN1SFa0K1g3F5aK07ra4gbhAEElCkvP7wx/TRJOQQCYnk7zfr1derznLPOd7ZjKTmU+e5zyZJEmSAAAAAABISVHaBQAAAAAAnZuQEgAAAABIlZASAAAAAEiVkBIAAAAASJWQEgAAAABIlZASAAAAAEiVkBIAAAAASJWQEgAAAABIlZASAAAAAEiVkBIAgHU2e/bsyGQykclk4vOf/3za5eTNqlWr4n//939jzJgxsf7660dpaWmnOG8AgHwTUgJAO3XEEUfkwo/Gfrp27RoDBgyInXbaKU444YSYPXt2JEnSrPZHjRrVZNvZbDYGDx4cX/va12Lq1Kkxf/78tWrz7LPPbvG5b7PNNp9p59e//nWL22nI5z//+TU+rt27d48hQ4bE17/+9fjRj34UL774Yqscm8K2fPny+OpXvxrHHnts3HvvvbFo0aKoqqpKu6w283//93/x85//PMaNGxdbbrllDBgwILp06RJ9+vSJz3/+8zF69OiYOnVq3HHHHVFZWZl2uQBAgRFSAkABW7VqVbz33nvx1FNPxRVXXBFf//rX4+tf/3q8/vrr69x2ZWVlLF68OB555JG45JJLYrvttotvf/vb8eGHH7aoneuuu67ZwWlExNNPPx3PP/98S8ttVStXrox33nknZs+eHT/5yU9iiy22iOOOOy5WrlyZal007LzzzssFzEcccUTejvPDH/4wnnzyydzy0KFDY4899ogxY8bEmDFjYuTIkXk7dpoeeuihGDVqVHz5y1+O73//+3H33XfHP//5z3jvvfeiuro6li1bFv/+97/jgQceiEsuuST233//GDRoUBx//PHx73//O+3yAYACUZJ2AQDAmn3uc5+Lr3zlK59Z//HHH8cbb7wR//rXv3Lr5syZE7vvvns89thjseGGGzar/SFDhsQ222xTb92KFSvilVdeiUWLFuXW3XLLLfHSSy/Fww8/HOutt16z2v7Xv/4VDz30ULMDnGuuuaZZ+7WGL3zhC7HZZpvVW5ckSXz00Ufx0ksvxXvvvZdbd+WVV8arr74as2bNiuLi4jarkfahpqam3u/m//zP/8QPf/jDFCvKv9ra2pg6dWr84he/+My2vn37xgYbbBD9+vWLlStXxrvvvhtvvvlmrFq1KiIili1bFr/73e/iqquuirvvvjv22GOPti4fACgwQkoAKADbbrtt3HPPPY1uf/nll2Pq1Klx++23R0TEm2++GaecckrMnDmzWe3vtddecfXVVze4bfbs2XHcccfFSy+9FBGfDPk888wz4/LLL2+yzc9//vO58PTaa69tVki5atWqmDFjRkRE9OjRI7p37x5Llixp1jmsje985ztx3nnnNbp99uzZMXny5PjHP/4RERH3339//Pa3v40TTzwxbzXRPr300kuxfPnyiIgoKSmJqVOnplxRftXU1MQ3v/nNuPPOO3PrevbsGVOmTIlvfetbse2220Ymk6l3n48++igefPDB+Mtf/hLXX399rFq1KqqqquLdd99t6/IBgAJkuDcAdADDhg2Lv/zlLzFq1Kjcuttuuy3ef//9dW571KhR8fDDD8eQIUNy637/+9+vMTwcP3589OnTJyIiZs6c2ayh0nfffXeu3QMPPDC6d+++9oW3glGjRsXs2bOjX79+uXW///3vU6yItHzwwQe524MHD44uXbqkWE3+/ehHP6oXUI4cOTJeffXV+O///u/YbrvtPhNQRkSst956sd9++8VVV10Vr776ahx11FFtWTIAUOCElADQQRQVFcUpp5ySW66pqYl58+a1StsDBgyIs846K7dcVVUV999/f5P3KS0tjW9/+9sREVFeXh633XbbGo9z7bXX5m5/97vfXbtiW9mAAQPisMMOyy3/3//9n0lBOqHVw5gjosMP9589e3b87Gc/yy1//etfj1mzZsWAAQOa3cZGG20Uf/jDH+K2226rF/IDADRGSAkAHcjmm29eb7k1elKuNnbs2HrLzz333BrvUzdorBtANuTDDz/M9dzacMMN29U17Nb2cZ09e3Ycf/zxseWWW8bnPve56NatW2y88cYxbty4+O1vfxsrVqxo9L733ntvFBUV5SaE+c1vfrPG4z366KNRUlKSu89FF130mX0am2Tm7rvvjgkTJsQXvvCF6NatWwwcODB23333uPzyy6OioqJZ59tSH374Yfzyl7+M0aNHx4YbbhjZbDb69esX22yzTZx88snxxBNPNHn/1bPJn3/++bl111xzTaOztte9dmtzzJ49O3ffr3/967n1//73vxtsvzErV66M3/3ud7HvvvvGxhtvHN26dYs+ffrE5ptvHscee+waA//Vrr766tyx6vaafvLJJ2Py5Mmx9dZbR9++fT+zvaUuvPDC3GRXvXr1imuuuSZKS0vXqq39998/9tprr2btW1VVFdddd10cfPDBMWzYsOjVq1d07949Ntlkk5g4cWLMnDmzWZNwHXHEEbnHqe7lHGbNmhXf+ta3YtNNN41sNhv9+/eP3XbbLS677LJm/eOhoXZra2vj9ttvj29961sxbNiwWG+99T5z3Hyc42p/+9vf4qijjoqtt946+vTpEyUlJdGjR4/YaKONYtSoUXHaaafFnXfe6R8rABSGBABolw4//PAkIpKISEaOHNms+8yfPz93n4hIbr/99kb3HTlyZG6/ww8/fI1tV1ZW1mv7uOOOa7LN008/PUmSJPnCF76QRERSXFycvPPOO422/5vf/CZ33zPPPDNJkiTZeOONc+t+9atfrbHG5qjb5rnnntus+0yfPr3euS9btqzJ/ZcsWZKMHz++3n0a+tlggw2Sv/71r422c/LJJ+f27datW/LPf/6z0X3Ly8uTTTbZJLf/7rvvntTU1Hxmv3PPPbfe8/7RRx8lBx98cJN1br755sn8+fObPOcHH3wwt//GG2/c5L5JkiTXXXdd0q9fvzU+Roceemjy0UcfNdhG3d+35vy8/vrra6yrsXNqzk9DZs2alQwdOnSN991nn32SxYsXN1nPVVddVe89oaqqKjnllFMabK+57xmf9swzz9RrZ/XrON9mzZqVe69o6mennXZKXnvttSbbqvveee655ybLly9PJk6c2GS7X/rSl5I33nijRe0uWrQoGT16dIPtNfTe0prn+OGHHyZjxoxp9u/mCSecsMbnAADSZuIcAOhAHnvssXrLW2+9dau1XVVVVW+5a9euzbrfd7/73Tj33HOjpqYmrr/++jj99NMb3K/uzMmHH3742heaB3Uf14022ih69erV6L6LFy+OPfbYIzfZTsQnQ9+33nrr6NGjR7z88svxzjvvRETEW2+9Ffvvv3/86U9/iokTJ36mrYsvvjgeeOCBeO6552LlypVx6KGHxuOPP97g9RBPPPHEeP311yMionfv3nHttddGUdGaB80cccQRuQmW+vbtG1tssUVUV1fHggUL4qOPPoqIiBdeeCH23HPPePjhh2PYsGFrbHNNpk+fHieffHK9dRtttFFsuummUV5eHs8991xUV1dHRMT1118fr732WsyaNSt69uxZ7z5f+cpXIpvNxiuvvBKvvvpqRDQ8U/1q3bp1a1Gdffv2jTFjxkTEJ9ekfPLJJyMiIpvNNmsiqL/85S8xceLEekPFBw0aFF/84hdj5cqV8fzzz+d6qd5zzz2x2267xYMPPljv+q9NOeWUU3I9bNdbb73YcsstI5vN5n4P1kZZWVm95f/6r/9a67aa6+qrr45jjjkm95xHfPI8brrpplFUVBQvvfRSLFq0KCIi5s2bF7vuumv8/e9/j80222yNbdfU1MRBBx0U9957b0RErL/++rHZZptFTU1N/N///V+uN/OLL74Y48ePj3nz5kVJyZq/IlVWVsa4cePi6aefjohPntdhw4ZFdXV1vPjii3k9x9ra2thvv/3i4Ycfzq3LZrOx+eabR79+/WLVqlXx3nvvxcsvv5z73autrV3jOQFA6tJOSQGAhrW0J+WSJUvq9aTbZZddmty/pT0p582bV69nzoUXXthkm6t7YL322mtJJpNJIiLZdtttG2z7xRdfrNeLaLX20JPyscceS0pKSnL3+cEPftDk/vvuu29u30wmk5xxxhnJhx9+mNteW1ub3HnnncmQIUNy+3Xr1i158cUXG2zvueeeS7LZbG7f1b1M67rpppvqPTfXX399o/XV7UnZv3//JCKSHj16JFdeeWVSVVWV22/FihXJRRddVO/chw8f3mDvzCRpfk/Kxx57LCkuLs7tO2zYsGT27Nn19nn33XeTo446qt45HXXUUc06p+b8Lq+NlvYUfe2115L11lsvd5/Bgwcnt956a73Hb9myZclZZ52Ve31ERLLnnnsmtbW1DbZZtydlz549k4hI1ltvveS3v/1tUlFRUW/fV199da3Oc++9984dY9CgQWvVRks8/PDD9X4f9tlnn+Tpp5/+zH733ntvsummm+b223nnnZNVq1Y12Gbd987VvXW33HLL5MEHH6y338cff1yvt3JEJL///e8brbVuu6sf/y984QvJrFmz6j1nVVVVycKFC/N2jjNnzszt07Vr1+Syyy5LVqxY8Zn9Kisrk/vuuy858sgjk5NPPrnR8wKA9kJICQDtVHNCypUrVyYvvfRScvnllycbbbRRbv8ePXokTz31VJPttzSknDp1ar0v8/fee2+TbdYdJrrbbrvl1j/77LOfud8Pf/jD3Pbp06fn1qcVUi5fvjx56qmnkh/96EdJt27d6g0JbWqo9+23317vMbrooosa3ffFF19M+vbtWy+4aMxll12W26+oqKheqLdw4cKkT58+ue2HHHJIk+dfN9Bb3V5Dz+Vqv//97+vtf+211za4X3NDvO23377efosWLWp038mTJ9c79uOPP77Gc2ovIeU3v/nN3P69e/ducqj+JZdcUu88b7zxxgb3qxtSRnxyCYU5c+as7Sk1qO4Q/HHjxrVq25+2atWqeqHcCSec0GhAmyRJsmjRomTDDTdc4+9i3ffOiEi22GKLev8o+LT99tsvt+9uu+3W6H6fbnejjTZq8hIW+TrHugH+j3/84yaPv1p1dXWz9gOANJk4BwAKwJw5cxqcqKNbt27xxS9+MSZPnhxvvPFGRHwymcjDDz8cO+ywQ6sd/5FHHonp06fnlgcOHBi77bZbs+/f1AQ6SZLEddddFxERXbp0iUmTJq1jtc13/vnnN/i49uzZM3bcccf4n//5n1i5cmV07do1Dj/88Hj44YebHOp9+eWX527vuOOOceaZZza67xe/+MX47//+79zyrFmz4uWXX25w3ylTpuSGHdfW1sZ3v/vdWLZsWe720qVLIyJi6NChzZpgp64jjjiiyYlNjj766HqTxlxxxRUtar+uxx57LJ555pnc8vTp02PQoEGN7n/JJZfExhtvnFv+9a9/vdbHbktvvPFG3HHHHbnlCy644DOTL9V12mmnxS677JJbbu55Hn/88bH77ruvfaGfUltbGx988EFueYMNNmi1thvy5z//OV577bWIiPjSl74U06dPb3ICokGDBsWll16aW27u7/rvfve76NOnT6PbTz311NztJ554ot6Q7Kb84he/iMGDBze5Tz7O8c0338zd/upXv9qsWjv6jPQAdAxCSgDoQHbfffeYPHlybLvttuvc1sqVK2P+/Pnxwx/+MEaPHl1vdthzzjknstlss9v69re/nbse4A033BA1NTW5bQ8++GAsXLgwIiLGjRsX/fv3X+faW1NxcXF8+9vfjhNOOKHJ2j766KP429/+lls+6aSTmgwjIiKOPPLI6N27d0R8EtbWDbbqymQycfXVV8eAAQMiImLhwoVxwgknxM9//vOYPXt2REQUFRXFtddem2uvuU466aQ17nPiiSfmbj/66KPx7rvvtugYq912222525tsskl84xvfaHL/bDYbxx9/fG75jjvuKIhr65WVleV+x3v06BFHH310k/tnMpl61+h8+OGH47333lvjcY499th1K/RTPvzww3ozSzf3d+kb3/hG7LPPPk3+NORPf/pT7vbkyZObdS3Ib37zm9G9e/eI+GRW89XXTW3M5ptvvsZ/qIwYMSJ3/dbKyspmXdNzwIABccABB6xxv3ycY9333vnz56+xPQAoFCbOAYAC8LnPfS6+8pWvfGZ9TU1NfPDBB/HCCy/Exx9/HA899FA89NBDsfPOO8ctt9xSrxdaU6655pp6E9c05ZhjjonJkye3qP5evXrF/vvvHzfeeGMsWrQoZs2aFePGjYuI+j0r6/a4bAtf+MIXGpyYorKyMt5999146aWXorq6Oq677rq47rrr4rDDDosrr7yywYB23rx59QK0sWPHrvH42Ww29txzz/jzn/8cERFz585tdN/BgwfH73//+9h///0jImLGjBlx00035bZ///vfb9ZkLnUNGjQovvzlL69xvzFjxkQmk8kFWPPmzcs9fy1R9/waC64+bfz48XHWWWdFRER5eXm88MILseWWW7b42G2p7nnuvvvu0aNHjzXeZ9y4cfUe4yeeeKLJx7h3796NThC0tur+IyLikwmfmuPee+/9zH3XJEmSeOSRR3LLe+yxR7Pu16VLl/jiF78Yzz77bG7ym6Z6E44YMWKNbWaz2ejXr18sWbIkIiLXM7kpu+yyyxoDx3yd44477pj7h8b5558fQ4YMiYkTJzYrAAWA9sxfMgAoANtuu23cc889jW5ftWpV3HbbbXHaaafFm2++GU8++WR8/etfj3nz5kXfvn1bpYahQ4fGueeeG0cdddRa3f+73/1u3HjjjRHxSTA5bty4WLFiRS6g69u3b4wfP75Vam2u73znO3Heeec1un3p0qVx5ZVXxrnnnhsVFRXxpz/9KcrLy+v1CFztlVdeyd0eOHBgDBw4sFk1bLPNNrnHoG4bDfnGN74Rxx13XPzud7+LiP/M2LvDDjvEBRdc0Kzj1dXc2d979OgRn//853M9zBoblr4mdc+vuQHb5ptvHiUlJbkhuK+88kq7DynX5jx79eoVG2+8cfzrX//6TBsN2WSTTdbYU7elPj0kury8vFXbr+vNN9+sFwaefPLJzQ7Z/v3vf+dur6nH6ZqGY6+2uudiRMTHH3+8xv2/8IUvrHGffJ3j0UcfHT//+c/jo48+io8//jgOO+ywOPXUU2Ps2LExcuTI2G233eKLX/xis44DAO2JkBIAOoAuXbrEt771rdhpp51iu+22i+XLl8frr78eP/jBD+LKK69c4/2HDBnymTAlm81Gnz59YtiwYTFixIgYOXLkOl3XbO+9947BgwfHokWL4vbbb4/y8vK4/fbbc0MZDz744Ojatetat58Pffr0ie9///ux6aabxre+9a2IiLj99tvjhhtuiEMOOaTevnXDiH79+jX7GHWHkH/44Ydr3P+nP/1pXH311fV6rl177bXRpUuXZh9ztZbU2a9fv1xI2ZyeZg1Zm8eopKQk+vTpkwtqmvMYpW1dfhdWh5RrOs+ePXuuTWlN6t69e2Sz2aioqGhWDaut3r+uq6++Oo488shG7/P+++/XW77//vtbUOl/LFu2rMnta/OeUnfIe2Oa8/jn6xw32GCD+POf/xzf/va3c9vee++9+NOf/pQbXr7hhhvG/vvvH8ccc0xst912a3VcAGhrrkkJAB3IJptsUi8Y+NOf/rTGa7ZFROy1115xzz331Pu57bbb4uqrr44f/ehHsccee6zzxAvFxcVx6KGHRsQnocbNN99cb4j54Ycfvk7t59OECRPqXeezocks6oaGLQlG6u7bnCGz//M///OZ/f7yl780+3iNHXtN6g79benQ3obul8/HKG1tcZ6rr6HY2upeImLBggV5OUZExIoVK1qlnbSuUdqcxz+f57j33nvHiy++GN///vdjyJAhn9n+5ptvxuWXXx7bb799HHnkkc3qHQoAaRNSAkAH87WvfS13u6KiIubNm5diNfXVvebkL3/5y3jwwQcj4pNZb4cPH55WWc1S93F94oknYtWqVfW2151kZPny5c1ut+6+Tc1AHBHxwAMP1Jv5d7ULLrggnnzyyWYfs6Fjt2TfpmY4b0pbPEbtQSGfZ93f8+eff77BXpKt4dOT8ixZsiSSJGnxzxFHHJGX+lpDvs9x0KBBcfHFF8dbb70VCxYsiMsvvzy+/e1v1+udnSRJXH311TFp0qR8nioAtAohJQB0MJ8ON9555510CmnAtttumxt6+I9//CPXQ+iwww5Ls6xmqfu4rlq16jPXiVs983bEJ72YVl9DcU1effXVBtv4tA8//DAOP/zw3FDUsWPH5ibTqK6uju985zst7i3VnFmMIz4JOlYPQ46IZl9v89Pqnl9zj71kyZJ64V1Tj1F7sTbnmSRJvX3TOs9Ro0blbq++1m0+DBo0qN7y2s4Y35615TluueWW8b3vfS9uuummWLRoUdx11131en/fcccd8fe//z1vxweA1iCkBIAO5tPXkevWrVtKlTTs0zN4ZzKZgggp1/S47rDDDrnbVVVV8eyzzzar3bozQddt49OOP/74ePPNNyPik2sX/vGPf4w//elPuWvjvfTSS3Hqqac265ir/fOf/2xWT78XX3yx3iQqTdXZlLr3e+KJJ5p1n7qPTyaTie233/4z+9Qdetuc6wnm29qc54IFC+pdmmFtH+N19c1vfjM+97nP5ZYburRBaxgwYEBsuummueXHH388L8dJU1rnWFxcHGPHjo3777+/Xq/Ke++9t02ODwBrS0gJAB3MQw89VG+57jXm2oNDDz203gy3I0eOjKFDh6ZYUfPU7YXUu3fvz/RYHTZsWL2ZhGfMmLHGNl944YV46qmncsu77bZbg/tde+21cfPNN+eWf//738fgwYNjk002iV/96le59VdeeWXceeedazzuaqtWrYpbb711jfutnpU94pMepc2dFfzT6p7ffffdt8aZmSMirrvuutztrbfeusFh0D169MjdXrly5VrV1prqnueCBQviueeeW+N96p7nujzG66pHjx7xve99L7f897//Pf7whz/k5VhjxozJ3a57fdqOJM1z7N+/f663dUTE4sWL2/T4ANBSQkoA6EBeeeWVuPrqq3PL66+/fnz5y19OrZ6GDBo0KFatWpW73trq61K2ZzfeeGM8//zzueV99tmnwf3qTlp0xRVXxMKFC5ts9/vf/37u9sCBA2P8+PGf2ef111+Pk046Kbd8zDHHxP77759bPvzww2PChAm55f/6r/9q0bDSCy64oMnrDi5ZsiSmTZuWW/50yNwSEydOjO7du0fEJ71NzzvvvCb3f/LJJ+OWW27JLR999NEN7lc3HH7llVfWqrbWtNdee8WGG26YWz7rrLOa3H/hwoXx61//Ord8xBFHrPNEVeti6tSp9XoAnnzyyXHPPfe0+nGmTJmS6wX70EMP1QtqO4p8nGNLegvX7Sndt2/fdT42AOSTkBIAOoBVq1bFzTffHKNGjao3o+xZZ50VmUwmxcoK29KlS+Piiy+uN3FFUVFR/OAHP2hw/xNPPDE3WcbHH38c48ePj0WLFn1mvyRJ4qyzzqrX6/H73//+Z2aCrqmpicMOOyw31HrYsGHxy1/+8jPt/e53v4sNNtggIj657t1RRx3V7HN89dVX45BDDmkwqPzwww/jgAMOiKVLl0ZERDabjVNOOaXZbX9anz596vXSu/zyy+Pyyy9vcN+XXnopDjzwwNx1S4cMGVIvBK6r7tDoZ599NvXgu7i4uN7vyF//+tf4wQ9+0OAszYsWLYr99tsv97pdb7311ukxbg29e/eOW265JTej+4oVK2K//faLH/3oR7nfhaYsWbIk7r777jXut/nmm8exxx6bWz766KPjiiuuWGMIt2jRorjwwgvrhfftVT7OcfTo0fHb3/623iUYGvLXv/41Zs+enVvefffdW1Y8ALSxtfs3OADQpubPn99g772amppYunRp/OMf//jMpCkHHXRQvUCIz7ruuusavE5cVVVVvPvuu/HCCy9ETU1NvW2XXnppo71ThwwZEtOnT4/DDz88IiKee+652GqrreK4446Lr33ta9G9e/d46aWX4o9//GO9ay1+7Wtfa/B6khdddFE88sgjERFRUlIS1113Xb2hzav17ds3rr766th7770jSZL461//Gr/97W/jhBNOaPL8R48eHc8880zceuutse2228bxxx8f2223XVRXV8e8efPiN7/5Tbz99tu5/c8555zYbLPNmmxzTS644IK466674h//+EdEfBLs3nrrrfGd73wnNtlkkygvL48HHnggrrzyytzvdFFRUfzhD39odFbxLbbYIr785S/Hs88+G0mSxB577BHbbrttbLTRRvV6fV555ZVrPelPS33ve9+Lv/zlL/HAAw9ERMTFF18cDzzwQBx11FHxpS99KSoqKuKRRx6JK664It5///3c/S699NJ2cYmGHXbYIe6+++6YMGFCfPDBB1FdXR0/+clP4le/+lXstddeMWrUqNhoo42ib9++UVtbG8uWLYuXX345Hn744Zg1a1a90Hv1dVMbctlll8Wzzz4bjz/+eFRVVcUJJ5wQ06dPj29961uxww47RN++faOysjLee++9mD9/fjz88MPxyCOPRG1tbRx88MFt8VCss9Y+x9deey2+973vxWmnnRZ77713jBgxIrbYYovo27dv1NTUxL/+9a+466674s9//nMuGN9pp53qDT0HgHYpAQDapcMPPzyJiBb/dO3aNTn33HOTqqqqJtsfOXJk7j6HH354q9Rct83TTz99ndvbeOONc+396le/aoUK67fZkp9BgwYlN998c7OOMW3atCSTyTSr3a9+9avJ0qVLP9PG3Llzk5KSktx+559//hqPe8opp+T27969e/LCCy98Zp9zzz233vNeVlaWlJaWrrHOY489tsljP/jgg7l9N9544yb3ffvtt5Ott966WY9Ply5dkhkzZqzx3J988smkT58+Tbb1+uuvr7Gd1ji/1crLy5NRo0Y1+3fs5z//eZPtXXXVVbl9R44cudbn0hIvv/xysvvuu6/Va6aoqCg58sgjk0WLFjV5jI8++ig58MADW9z+wQcf3GB7dd87zz333GadZ933hQcffLDV2s3HObb0PWzYsGHJv//97xbVCwBpMNwbAApYJpOJnj17xiabbBL7779//PKXv4w33ngjzjvvvOjSpUva5RWskpKS+NznPhdbbrllfOc734kbbrgh/vWvf8W3vvWtZt1/ypQp8eijjzY6EU7EJ9fmvPTSS+PBBx/MDRFfbcWKFfGd73wnqqurIyJixIgR8aMf/WiNx/3pT38a22yzTUR8Mtz80EMPjVWrVjV5n3333TcefvjhRmeTHjhwYPzhD3+I3/3ud2s8fnOtv/76MXfu3Dj33HPrzSRdV1FRUYwdOzaefvrpmDhx4hrb3GmnneL555+PH/3oR7HLLrtE37591/rama2lZ8+ecd9998W0adNi/fXXb3S/XXfdNR5++OE444wz2rC65tlss81izpw58be//S2+8Y1vNNkrMuKT96Stt946LrzwwvjXv/4Vf/zjH2PQoEFN3qdHjx7x5z//Oe64444YMWJEk5eoKC4ujl133TV+8Ytf1Js0qr1rzXO86KKL4oADDvjM+8an9e/fP37wgx/E008/XRCTkwFAJklacOVlAABa5K233oq///3v8c4770RlZWUMGDAgttpqq/jKV76Sm1CjLZ133nlx/vnnR8Qnk+7UnWhp/vz58cwzz8Q777wTPXv2jM033zxGjhyZ17Cvuro6Hn300XjhhRfi/fffj+7du8cGG2wQI0eOjAEDBuTtuG0tSZJ48skn47nnnoslS5ZEaWlpDB48OHbbbbd6k+y0d6svBfCvf/0r3nvvvVi2bFn06NEjPve5z8XQoUNjxx13bHRYfnMtWbIkHnnkkXj77bfjww8/jK5du0a/fv1i2LBhsd12261z++1Ba5xjbW1t/OMf/4gXX3wx3nzzzVi+fHmunW222Sa23357/6wCoKAIKQEAOpGmQkoAAEiL4d4AAAAAQKqElAAAAABAqtplSPnb3/42tt122+jVq1f06tUrRowYEXfffXdue0VFRUyePDn69esX6623Xhx00EGxePHiem0sXLgw9t133+jevXsMHDgwpk6dmrv4PAAAAADQfrTLkHLDDTeMn/70p/HUU0/FvHnzYo899oj9998/FixYEBERp556atx5551xyy23xJw5c+Ltt9+OAw88MHf/mpqa2HfffaOqqioeffTRuOaaa+Lqq6+Oc845J61TAgAAAAAaUTAT5/Tt2zd+/vOfx4QJE2LAgAFxww03xIQJEyIi4oUXXogtttgiHnvssdhll13i7rvvjvHjx8fbb78dgwYNioiIK664Is4888xYsmRJdO3aNc1TAQBIjYlzAABoj9p9SFlTUxO33HJLHH744fHMM8/EokWLYvTo0fHhhx9Gnz59cvttvPHGccopp8Spp54a55xzTtxxxx3x7LPP5ra//vrrsemmm8bTTz8d22+/fYPHqqysjMrKytxybW1tfPDBB9GvX7/IZDL5OkUAAAAA6JCSJInly5fHkCFDoqio8UHdJW1YU4s899xzMWLEiKioqIj11lsvbr311thyyy3j2Wefja5du9YLKCMiBg0aFIsWLYqIiEWLFuV6UNbdvnpbYy666KJczwIAAAAAoHW88cYbseGGGza6vd2GlF/60pfi2WefjWXLlsXMmTPj8MMPjzlz5uT1mGeddVacdtppueVly5bF0KFD44033ohevXrl9dgAAAAA0NGUl5fHRhttFD179mxyv3YbUnbt2jU222yziIjYcccd48knn4xp06bFwQcfHFVVVbF06dJ6vSkXL14cgwcPjoiIwYMHxxNPPFGvvdWzf6/epyGlpaVRWlr6mfWrZxkHAAAAAFpuTZdSbJezezektrY2KisrY8cdd4wuXbrE/fffn9v24osvxsKFC2PEiBERETFixIh47rnn4t13383tc99990WvXr1iyy23bPPaAQAAAIDGtcuelGeddVaMHTs2hg4dGsuXL48bbrghZs+eHbNmzYrevXvH0UcfHaeddlr07ds3evXqFSeddFKMGDEidtlll4iI2HvvvWPLLbeMww47LH72s5/FokWL4sc//nFMnjy5wZ6SAAAAAEB62mVI+e6778Z3v/vdeOedd6J3796x7bbbxqxZs2KvvfaKiIhf/vKXUVRUFAcddFBUVlbGmDFj4je/+U3u/sXFxVFWVhYnnHBCjBgxInr06BGHH354XHDBBWmdEgAAAADQiEySJEnaRbRX5eXl0bt371i2bJlrUgIAAABACzU3XyuYa1ICAAAAAB2TkBIAAAAASJWQEgAAAABIlZASAAAAAEiVkBIAAAAASJWQEgAAAABIlZASAAAAAEiVkBIAAAAASJWQEgAAAABIlZASAAAAAEiVkBIAAAAASJWQEgAAAABIlZASAAAAAEiVkBIAAAAASJWQEgAAAABIlZASAAAAAEiVkBIAAAAASJWQEgAAAABIlZASAAAAAEiVkJLPePTRR+OQQw6JRx99NO1SAACg0/vjH/8Ye+21V/zxj39MuxQAyBshJfVUVFTEtGnTYvHixTFt2rSoqKhIuyQAAOi0li5dGjNmzIja2tqYMWNGLF26NO2SACAvhJTUM2PGjHj//fcjIuL999+PGTNmpFwRAAB0Xueee27U1tZGRERtbW2cd9556RYEAHkipCTnrbfeihkzZkSSJBERkSRJ3HjjjfHWW2+lXBkAAHQ+Tz/9dDz//PP11j333HPx9NNPp1QRAOSPkJKI+CSQnD59eqPrVweXAABA/tXW1saFF17Y4LYLL7ww17sSADoKISUREbFw4cKYN29e1NTU1FtfU1MT8+bNi4ULF6ZUGQAAdD5z586N8vLyBreVl5fH3Llz27giAMgvISURETF06NDYaaedori4uN764uLi2HnnnWPo0KEpVQYAAJ3P8OHDo1evXg1u69WrVwwfPryNKwKA/BJSEhERmUwmpkyZ0uj6TCaTQlUAANA5FRUVxdlnn93gtnPOOSeKinyVA6Bj8ZeNnA022CAmTZqUCyQzmUxMnDgxhgwZknJlAADQ+eywww6x9dZb11u3zTbbxPbbb59SRQCQP0JK6pk0aVL069cvIiL69+8fkyZNSrkiAADovM4///xcr8mioqI477zz0i0IAPJESEk92Ww2Tj755Bg0aFBMmTIlstls2iUBAECn1adPn5g0aVIUFRXFpEmTok+fPmmXBAB5kUmSJEm7iPaqvLw8evfuHcuWLWv0otUAAAAAQMOam6/pSQkAAAAApEpICQAAAACkSkgJAAAAAKRKSAkAAAAApEpICQAAAACkSkgJAAAAAKRKSAkAAAAApEpICQAAAACkSkgJAAAAAKRKSAkAAAAApEpICQAAAACkSkgJAAAAAKRKSAkAAAAApEpICQAAAACkSkgJAAAAAKRKSAkAAAAApEpICQAAAACkSkgJAAAAAKRKSAkAAAAApEpICQAAAACkSkgJAAAAAKRKSAkAAAAApEpICQAAAACkSkgJAAAAAKRKSAkAAAAApEpICQAAAACkSkgJAAAAAKRKSAkAAAAApEpICQAAAACkSkgJAAAAAKRKSAkAAAAApEpICQAAAACkSkgJAAAAAKRKSAkAAAAApEpICQAAAACkSkgJAAAAAKRKSAkAAAAApEpICQAAAACkSkgJAAAAAKRKSAkAAAAApEpICQAAAACkSkgJAAAAAKRKSAkAAAAApEpICQAAAACkSkgJAAAAAKRKSAkAAAAApEpICQAAAACkSkgJAAAAAKRKSAkAAAAApEpICQAAAACkSkgJAAAAAKRKSAkAAAAApEpICQAAAACkSkgJAAAAAKRKSAkAAAAApEpICQAAAACkSkgJAAAAAKRKSAmd3MEHHxyjR4+Ogw8+OO1SgFb2xz/+Mfbaa6/44x//mHYpAKyDI488MkaPHh1HHnlk2qUAQN4IKaETW7BgQbz33nsREfHee+/FggULUq4IaC1Lly6NGTNmRG1tbcyYMSOWLl2adkkArIWXX345Fi5cGBERCxcujJdffjnligAgP4SU0ImdfPLJTS4Dhevcc8+N2traiIiora2N8847L92CAFgrJ554YpPLANBRCCmhk7r00ksjSZJ665IkiUsvvTSlioDW8vTTT8fzzz9fb91zzz0XTz/9dEoVAbA2rrzyyqiurq63rrq6Oq688sqUKgKA/BFSQidUVVUVd911V4Pb7rrrrqiqqmrjioDWUltbGxdeeGGD2y688MJc70oA2rdVq1bFTTfd1OC2m266KVatWtXGFQFAfgkpoRO6+OKL12k70H7NnTs3ysvLG9xWXl4ec+fObeOKAFgbl19++TptB4BCI6SETujMM89cp+1A+zV8+PDo1atXg9t69eoVw4cPb+OKAFgbkydPXqftAFBohJTQCXXt2jXGjRvX4LZ99903unbt2sYVAa2lqKgozj777Aa3nXPOOVFU5E8/QCHo0qVLHHzwwQ1umzhxYnTp0qWNKwKA/PJNBTqp008/PTKZTL11mUwmTjvttJQqAlrLDjvsEFtvvXW9ddtss01sv/32KVUEwNo49thjo6SkpN66kpKSOOaYY1KqCADyR0gJndi0adOaXAYK1/nnn5/rNVlUVBTnnXdeugUBsFZ+/etfN7kMAB2FkBI6sa222ir69+8fERH9+/ePrbbaKuWKgNbSp0+fmDRpUhQVFcWkSZOiT58+aZcEwFoYNmxYDB06NCIihg4dGsOGDUu5IgDIj0ySJEnaRbRX5eXl0bt371i2bFmjkxAAAAAAAA1rbr6mJyUAAAAAkCohJQAAAACQKiElAAAAAJAqISUAAAAAkCohJQAAAACQKiElAAAAAJAqISUAAAAAkCohJQAAAACQKiElAAAAAJCqdhlSXnTRRbHzzjtHz549Y+DAgXHAAQfEiy++WG+fUaNGRSaTqfdz/PHH19tn4cKFse+++0b37t1j4MCBMXXq1Kiurm7LUwEAAAAA1qAk7QIaMmfOnJg8eXLsvPPOUV1dHT/84Q9j7733jn/84x/Ro0eP3H7HHHNMXHDBBbnl7t27527X1NTEvvvuG4MHD45HH3003nnnnfjud78bXbp0iZ/85Cdtej4AAAAAQOMySZIkaRexJkuWLImBAwfGnDlzYvfdd4+IT3pSfvnLX47LLruswfvcfffdMX78+Hj77bdj0KBBERFxxRVXxJlnnhlLliyJrl27rvG45eXl0bt371i2bFn06tWr1c4HAAAAADqD5uZr7XK496ctW7YsIiL69u1bb/31118f/fv3j6233jrOOuus+Pjjj3PbHnvssdhmm21yAWVExJgxY6K8vDwWLFjQ4HEqKyujvLy83g8AAAAAkF/tcrh3XbW1tXHKKafEV7/61dh6661z6w855JDYeOONY8iQITF//vw488wz48UXX4y//OUvERGxaNGiegFlROSWFy1a1OCxLrroojj//PPzdCYAAAAAQEPafUg5efLkeP755+Phhx+ut/7YY4/N3d5mm21i/fXXj9GjR8err74aX/jCF9bqWGeddVacdtppueXy8vLYaKON1q5wAAAAAKBZ2vVw7xNPPDHKysriwQcfjA033LDJfYcPHx4REa+88kpERAwePDgWL15cb5/Vy4MHD26wjdLS0ujVq1e9HwAAAAAgv9plSJkkSZx44olx6623xgMPPBCbbLLJGu/z7LPPRkTE+uuvHxERI0aMiOeeey7efffd3D733Xdf9OrVK7bccsu81A0AAAAAtFy7HO49efLkuOGGG+L222+Pnj175q4h2bt37+jWrVu8+uqrccMNN8S4ceOiX79+MX/+/Dj11FNj9913j2233TYiIvbee+/Ycsst47DDDouf/exnsWjRovjxj38ckydPjtLS0jRPDwAAAACoI5MkSZJ2EZ+WyWQaXH/VVVfFEUccEW+88UZ85zvfieeffz5WrFgRG220UXzzm9+MH//4x/WGaP/73/+OE044IWbPnh09evSIww8/PH76059GSUnzstnmTpEOAAAAAHxWc/O1dhlSthdCSgAAAABYe83N19rlNSkBAAAAgM5DSAkAAAAApEpICQAAAACkSkgJAAAAAKRKSAkAAAAApEpICQAAAACkSkgJAAAAAKRKSAkAAAAApEpICQAAAACkSkgJAAAAAKRKSAkAAAAApEpICQAAAACkSkgJAAAAAKRKSAkAAAAApEpICQAAAACkSkgJAAAAAKRKSAkAAAAApEpICQAAAACkSkgJAAAAAKRKSAkAAAAApEpICQAAAACkSkgJAAAAAKRKSAkAAAAApEpICQAAAACkSkjJZxx88MExevToOPjgg9MuhTYwZcqUGD16dEyZMiXtUmgDRx55ZIwePTqOPPLItEuhDYwfPz5Gjx4d48ePT7sUoJVdcMEFMXr06LjgggvSLoU24P28c/H67lx8H+tcHn300TjkkEPi0UcfTbuUdklIST0LFiyI9957LyIi3nvvvViwYEHKFZFPCxcuzD3HCxYsiIULF6ZcEfn08ssv557jhQsXxssvv5xyReTT3LlzY+XKlRERsXLlypg7d27KFQGtZfHixTFnzpyIiJgzZ04sXrw45YrIJ+/nnYvXd+fi+1jnUlFREdOmTYvFixfHtGnToqKiIu2S2p1MkiRJ2kW0V+Xl5dG7d+9YtmxZ9OrVK+1y2sSee+4ZdX8lMplM/O1vf0uxIvJpv/32i48//ji33L1797jzzjtTrIh8GjNmTFRXV+eWS0pKYtasWSlWRD6NHj36M+vuv//+FCoBWtvEiRNjyZIlueWBAwfGjBkzUqyIfPJ+3rl4fXcuvo91LldddVVcf/31kSRJZDKZOPTQQzvNCLfm5mt6UpJz6aWXxqcz6yRJ4tJLL02pIvLppptuqvcHMSLi448/jptuuimlisinK6+8sl5AGRFRXV0dV155ZUoVkU9nnXVWi9YDhePee++tF2BERLz77rtx7733plQR+eT9vHPx+u5cfB/rXN56662YMWNGLnNJkiRuvPHGeOutt1KurH0RUhIREVVVVXHXXXc1uO2uu+6KqqqqNq6IfGoqnGoozKKwrVq1qtEPOzfddFOsWrWqjSsinyoqKuKJJ55ocNsTTzxhWAkUsJqamrjkkksa3HbJJZdETU1NG1dEPnk/71y8vjsX38c6lyRJYvr06Y2uN8D5P4SURETExRdfvE7bKSx/+tOf1mk7heXyyy9fp+0UljPPPHOdtgPtV1lZWaNBRU1NTZSVlbVxReST9/POxeu7c/F9rHNZuHBhzJs37zOv8Zqampg3b55rkdbhmpRN6EzXpKyqqoqxY8c2uv3uu++Orl27tmFF5FN1dXWMGTOm0e2zZs2KkpKSNqyIfFq1alXss88+jW6/5557okuXLm1YEflUUVER++67b6Pb//rXv0Y2m23DioDWUlNTE2PHjm0wyCguLo677747iouLU6iMfPB+3rl4fXcuvo91LkmSxA9+8IN45pln6r3Gi4uLY4cddoiLLrooMplMihXmn2tS0iJdu3aNcePGNbht3333FVB2MCUlJXHsscc2uO24447zB7GD6dKlSxx88MENbps4caKAsoPJZrPxla98pcFtw4cP94UWClhxcXGcccYZDW6bOnWqAKOD8X7euXh9dy6+j3UumUwmpkyZ0uj6jh5QtoSelE3oTD0pVzO7d+diNrnOxezenYvZYKHjMvtv5+L9vHPx+u5cfB/rXMzurSclLTRt2rQml+lYPn0tQtcm7Nh+/etfN7lMx/KTn/ykyWWgcH3689lll12WTiG0Ce/nnYvXd+fi+1jnMmnSpOjXr19ERPTv3z8mTZqUckXtj5CSerbaaqvo379/RHzyotlqq61Sroh8Gjp0aO453mqrrWLo0KEpV0Q+DRs2LPccDx06NIYNG5ZyReTT8OHDo1u3bhER0a1btxg+fHjKFQGtZdCgQTFy5MiIiBg5cmQMGjQo5YrIJ+/nnYvXd+fi+1jnks1m4+STT45BgwbFlClTXLajAYZ7N6EzDvcGAAAAgNZiuDcAAAAAUBCElAAAAABAqoSUAAAAAECqhJQAAAAAQKqElAAAAABAqoSUAAAAAECqhJQAAAAAQKqElAAAAABAqoSUAAAAAECqhJQAAAAAQKqElAAAAABAqoSUAAAAAECqhJQAAAAAQKqElAAAAABAqoSUAAAAAECqhJQAAAAAQKqElAAAAABAqoSUAAAAAECqhJQAAAAAQKqElAAAAABAqoSUAAAAAECqhJQAAAAAQKqElAAAAABAqoSUAAAAAECqhJQAAAAAQKqElAAAAABAqoSUAAAAAECqhJQAAAAAQKqElAAAAABAqoSUAAAAAECqhJQAAAAAQKqElAAAAABAqoSUAAAAAECqhJQAAAAAQKqElAAAAABAqkrSLgBI1+jRo3O377///hQroS08+uij8etf/zpOPPHE2HXXXdMuhzzz+u5c/vjHP8aMGTNi0qRJcdRRR6VdDnk2duzYqKqqiq5du8bdd9+ddjlAK9prr72itrY2ioqK4r777ku7HPLs4IMPjvfeey/69+8fN910U9rlQKr0pIRO7A9/+EOTy3QsFRUVMW3atFi8eHFMmzYtKioq0i6JPLr00kubXKZjWbp0acyYMSNqa2tjxowZsXTp0rRLIo/+/ve/R1VVVUREVFVVxd///veUKwJayz333BO1tbUREVFbWxv33HNPyhWRTwsWLIj33nsvIiLee++9WLBgQcoVQboySZIkaRfRXpWXl0fv3r1j2bJl0atXr7TLgVZXt5fVanpbdVxXXXVVXH/99ZEkSWQymTj00EPjyCOPTLss8sTru3M5+eST4/nnn88tb7PNNnHZZZelVxB55fUNHZfXd+ey5557Rt1IJpPJxN/+9rcUK4L8aG6+Zrh3AUmSJO89n5IkicrKyoiIKC0tjUwmk7djZbPZvLZP0/bff/9G199+++1tXA359tZbb8WMGTNyH4KSJIkbb7wx9t5779hggw1Sro7Wts8++zS6Xo+Mjufpp5+uF1BGRDz33HPx9NNPxw477JBSVeTLqaee2uj6X/7yl21cDT6f05r+67/+q9H1v//979u4GvLt0ksvjU/3GUuSJC699NI4/fTTU6qq8/J+3j4IKQtIRUVFjB8/Pu0yWk1ZWVl069Yt7TI6pQ8//DA++uijBrd99NFH8eGHH8bnPve5Nq6KfEmSJKZPn97o+p/+9KcF+QeMhi1ZsiRWrVrV4LZVq1bFkiVLYsCAAW1cFflSW1sbF154YYPbLrzwwvjzn/8cRUWu7tNRrFy5MubPn9/gtvnz58fKlSt9tmpjPp/TWlasWBGvv/56g9tef/31WLFiRfTo0aONqyJfqqqq4q677mpw21133RUnnXRSdO3atY2r6ty8n7cPPrVCJ3TIIYes03YKy8KFC2PevHlRU1NTb31NTU3MmzcvFi5cmFJl5IPXd+cyd+7cKC8vb3BbeXl5zJ07t40rIp9OOeWUddoOtF/HHXfcOm2nsFx88cXrtB06KtekbEJ7uyZlW3Q/rqioiAkTJkRExMyZMyObzebtWIXa/bgj+PDDD3PPc0NmzpypJ2UHkiRJ/OAHP4hnnnmmXlBZXFwcO+ywQ1x00UVeix3IkiVLYuLEiY1uv/HGG/Wk7EBqa2vjoIMOajCo7NWrl56UHczKlSub7OVRqL0mCpnP57SWFStWxDe+8Y1Gt99xxx16UnYgVVVVMXbs2Ea333333XpStjHv5/nlmpQdUCaTadMPntls1gfdDupzn/tcrLfeeg0O+V5vvfUElB1MJpOJKVOmfGaSnNXr29MfL9bdgAEDokuXLg0O+e7SpYuAsoMpKiqKs88+O6ZOnfqZbeecc46AsoPp1q1bbLvttg0O+d5uu+18bkuBz+e0lh49esQmm2zS4JDvTTfdVEDZwXTt2jXGjRvX4JDvfffdV0CZAu/n7YNPrtBJNTY5jklzOqYNNtggJk2alAskM5lMTJw4MYYMGZJyZeRDY5PjmDSnY9phhx1i6623rrdum222ie233z6lisinxibH+cUvftHGlQCtrbHJcf73f/+3jSuhLZx++umf6SyQyWTitNNOS6kiSJ+QEjqxT1+bzrXqOrZJkyZFv379IiKif//+MWnSpJQrIp/GjRvX5DIdy/nnn5/rNVlUVBTnnXdeugWRV59+fj3f0HF8umd8Qz3l6TimTZvW5DJ0NkJK6MSOPvroJpfpWLLZbJx88skxaNCgmDJlSl6vgUL6Tj/99CaX6Vj69OkTkyZNiqKiopg0aVL06dMn7ZLIo9122y03FLBr166x2267pVwR0Fr22Wefev902meffVKuiHzaaquton///hHxSSeCrbbaKuWKIF0mzmlCe5s4py3UvSC7i68DAEC6fD4H6Bg68/t5c/M1PSkBAAAAgFQJKQEAAACAVAkpAQAAAIBUCSkBAAAAgFQJKQEAAACAVAkpAQAAAIBUCSkBAAAAgFQJKQEAAACAVAkpAQAAAIBUCSkBAAAAgFQJKQEAAACAVAkpAQAAAIBUCSkBAAAAgFQJKQEAAACAVAkpAQAAAIBUCSkBAAAAgFQJKQEAAACAVAkpAQAAAIBUCSkBAAAAgFQJKQEAAACAVAkpAQAAAIBUCSkBAAAAgFQJKQEAAACAVAkpAQAAAIBUCSkBAAAAgFQJKQEAAACAVLXLkPKiiy6KnXfeOXr27BkDBw6MAw44IF588cV6+1RUVMTkyZOjX79+sd5668VBBx0UixcvrrfPwoULY999943u3bvHwIEDY+rUqVFdXd2WpwIAAAAArEG7DCnnzJkTkydPjscffzzuu+++WLVqVey9996xYsWK3D6nnnpq3HnnnXHLLbfEnDlz4u23344DDzwwt72mpib23XffqKqqikcffTSuueaauPrqq+Occ85J45QAAAAAgEaUpF1AQ+655556y1dffXUMHDgwnnrqqdh9991j2bJl8Yc//CFuuOGG2GOPPSIi4qqrrootttgiHn/88dhll13i3nvvjX/84x/xt7/9LQYNGhRf/vKX48ILL4wzzzwzzjvvvOjatWsapwaQqgMOOCCWL18ePXv2jNtuuy3tcsiz0aNH527ff//9KVYCtLYpU6bEggULYquttorp06enXQ4Aa8nnNfiPdtmT8tOWLVsWERF9+/aNiIinnnoqVq1aFXvuuWdun8033zyGDh0ajz32WEREPPbYY7HNNtvEoEGDcvuMGTMmysvLY8GCBQ0ep7KyMsrLy+v9AHQUzzzzTCxfvjwiIpYvXx7PPPNMyhWRT8ccc0yTy0DhWrhwYe7z7IIFC2LhwoUpVwTA2rj00kubXIbOpt2HlLW1tXHKKafEV7/61dh6660jImLRokXRtWvX6NOnT719Bw0aFIsWLcrtUzegXL199baGXHTRRdG7d+/cz0YbbdTKZwOQnjPOOKPJZTqW1157rclloHBNnjy5yWUACsNdd93V5DJ0Nu1yuHddkydPjueffz4efvjhvB/rrLPOitNOOy23XF5eLqgkNUmSREVFRd6PUVlZGRERpaWlkclk8nasbDab1/Zp2gUXXNDoetfq7XjqDhv69HrDiNqe93Na00033RQff/xxvXUff/xx3HTTTXHwwQenVBV0Dt7PaU377LNPo+s/fQk86CzadUh54oknRllZWTz00EOx4YYb5tYPHjw4qqqqYunSpfV6Uy5evDgGDx6c2+eJJ56o197q2b9X7/NppaWlUVpa2spnAWunoqIixo8fn3YZraasrCy6deuWdhmdUmVlZcyZM6fBbXPmzInKykrvfR3Iyy+/vMbtw4YNa6NqiPB+Tuuprq6OK6+8ssFtV155ZRx00EFRUtKuP95DQfN+TmtZsmRJrFq1qsFtq1atiiVLlsSAAQPauCpIX7sc7p0kSZx44olx6623xgMPPBCbbLJJve077rhjdOnSpV5vkBdffDEWLlwYI0aMiIiIESNGxHPPPRfvvvtubp/77rsvevXqFVtuuWXbnAhAO3Duueeu03YKy/HHH79O24H2609/+tM6bQegfTjkkEPWaTt0VJkkSZK0i/i0733ve3HDDTfE7bffHl/60pdy63v37p37T88JJ5wQd911V1x99dXRq1evOOmkkyIi4tFHH42IiJqamvjyl78cQ4YMiZ/97GexaNGiOOyww+K//uu/4ic/+Umz6igvL4/evXvHsmXLolevXq18lu3TypUrc/8d9J+1dLXFcJKKioqYMGFCRETMnDkzstls3o5lOEl6KisrY9y4cY1uv+uuu/Sk7EBefvnlJoPIK664Qk/KNub9nNZSXV0dY8aMaXT7rFmz9KTsgHw+bz+8n9NalixZEhMnTmx0+4033qgnZQfUmd/Pm5uvtctPMb/97W8jImLUqFH11l911VVxxBFHRETEL3/5yygqKoqDDjooKisrY8yYMfGb3/wmt29xcXGUlZXFCSecECNGjIgePXrE4Ycf3uh12aC9yWQybfqmlc1mO9WbZGdSWloaI0eObHDI96hRowSUHcyaAkgBZdvzfk5rKSkpiWOPPbbBId/HHXecgBLyzPs5rWXAgAHRpUuXBod8d+nSRUBJp9Vuh3s39LM6oIz45A378ssvjw8++CBWrFgRf/nLXz5zrcmNN9447rrrrvj4449jyZIlcckll/jwBnRKjU2Oc/bZZ7dxJbSFxibHMWkOFL6DDz44unfvXm9d9+7d49vf/nZKFQGwNhqbHMekOXRm7TKkBKD1XXLJJU0u07FsuummTS4Dhevyyy9vchmAwvDpSzI1dYkm6AyElACdxPbbbx89e/aMiIiePXvG9ttvn3JF5NP//u//NrkMFK6hQ4fGVlttFRERW221VQwdOjTligBYG6effnqTy9DZGPsM0IncdtttaZdAGzK8Gzqu6dOnp10CAK3A5zX4Dz0pAQAAAIBUCSkBAAAAgFQJKQEAAACAVAkpAQAAAIBUCSkBAAAAgFQJKQEAAACAVAkpAQAAAIBUCSkBAAAAgFQJKQEAAACAVAkpAQAAAIBUCSkBAAAAgFQJKQEAAACAVAkpAQAAAIBUCSkBAAAAgFQJKQEAAACAVAkpAQAAAIBUCSkBAAAAgFQJKQEAAACAVAkpAQAAAIBUCSkBAAAAgFQJKQEAAACAVAkpAQAAAIBUlaRdAAAA0DIHHHBALF++PHr27Bm33XZb2uUAAKwzPSkBAKCAPPPMM7F8+fKIiFi+fHk888wzKVcEALDuhJQAAFBAzjjjjCaXAQAKkeHeAO1AkiRRUVGR92NUVlZGRERpaWlkMpm8HSubzea1/ULn+QbW1gUXXNDo+nPOOaeNqwHouHxeg7YnpARoByoqKmL8+PFpl9FqysrKolu3bmmX0W55voG1UVlZGXPmzGlw25w5c6KysjJKS0vbuCqAjsnnNWh7hnsDAEABOPfcc9dpOwBAe6YnJUA7kM1mo6ysLK/HqKioiAkTJkRExMyZMyObzebtWPlsuyPwfANr4/zzz49x48Y1uR2A1uHzGrQ9ISVAO5DJZNp0+EU2mzXcI0Web2BtlJaWxsiRIxsc8j1q1ChDvQFakc9r0PYM9wYAgALR2OQ4Z599dhtXAgDQuoSUAABQQC655JImlwEACpGQEgAACsj2228fPXv2jIiInj17xvbbb59yRQAA6841KQEAoMDcdtttaZcAANCq9KQEAAAAAFIlpAQAAAAAUiWkBAAAAABSJaQEAAAAAFIlpAQAAAAAUiWkBAAAAABSJaQEAAAAAFIlpAQAAAAAUiWkBAAAAABSJaQEAAAAAFIlpAQAAAAAUiWkBAAAAABSJaQEAAAAAFIlpAQAAAAAUiWkBAAAAABSJaQEAAAAAFIlpAQAAAAAUiWkBAAAAABSJaQEAIACc8EFF8To0aPjggsuSLsUAIBWIaQEAIACsnjx4pgzZ05ERMyZMycWL16cckUAAOtOSAkAAAXk5JNPrrd8yimnpFMIAEArElICAECBuPfee2PJkiX11r377rtx7733plQRAEDrEFICAEABqKmpiUsuuaTBbZdccknU1NS0cUUAAK1HSAkAAAWgrKys0SCypqYmysrK2rgiAIDWI6QEAIACMH78+CguLm5wW3FxcYwfP76NKwIAaD1CSgAAKADFxcVxxhlnNLht6tSpjQaYAACFQEgJAAAFYu+9944BAwbUWzdw4MDYa6+9UqoIAKB1CCkBAKCATJs2rd7yZZddlk4hAACtSEgJAAAFZNCgQTFy5MiIiBg5cmQMGjQo5YoAANZdSdoFAAAALXPOOeekXQIAQKvSkxIAAAAASJWQEgAAAABIlZASAAAAAEiVkBIAAAAASJWQEgAAAABIlZASAAAAAEiVkBIAAAAASJWQEgAAAABIlZASAAAAAEiVkBIAAAAASJWQEgAAAABIlZASAAAAAEiVkBIAAAAASFVJ2gUAAAAtM3r06Nzt+++/P8VKAABah56UAABQQH70ox81uQwAUIha1JPyqKOOWusDZTKZ+MMf/rDW9wcAACIef/zxJpcBAApRi0LKq6++OjKZTCRJ0uIDCSkBAGDd1B3m/en1hn0DAIVsra5JueOOO8YhhxwSQ4YMae16AACABrz11ltr3L7BBhu0UTUAAK2rRSHl8ccfH7fccks89dRT8eyzz8aoUaPi0EMPjQkTJsR6662XrxoBAKDT++53v7vG7XpTAgCFqkUT5/zmN7+Jd955J2677bb45je/GY888kgcffTRMWjQoJg0aVL89a9/jZqamnzVCgAAnda11167TtsBANqzFs/uXVJSEt/4xjfi5ptvjsWLF8fvf//72GWXXeKWW26Jb3zjG7H++uvHSSed5ALeAADQitY0lNtQbwCgkLU4pKyrZ8+eceSRR8b9998fCxcujJ/+9KcxZMiQuPzyy+OrX/1q7LTTTq1VJwAAdHqNDec2zBsAKHTrFFLWNWTIkJg6dWpcc801sc8++0SSJLFw4cLWah4AAIiIXXbZpcllAIBCtFaze3/aG2+8ETfccENcf/31sWDBgkiSJIYNGxZHHXVUazQPAAD8f//zP/8To0ePrrcMAFDo1jqkXLZsWdx8881x/fXXx8MPPxy1tbUxcODAOOmkk+LQQw+NnXfeuTXrBAAA/j/DuwGAjqZFIWVVVVWUlZXFddddF3fffXdUVlZGjx49YtKkSXHooYfGXnvtFcXFxfmqFQAAAADogFoUUg4aNCjKy8ujuLg49tprr/jOd74T+++/f3Tv3j1f9QEAAAAAHVyLQsply5ZFJpOJLbfcMlatWhVXXXVVXHXVVc26byaTiVmzZq1VkQAAAABAx9Xia1ImSRLz589v8YEymUyL7wMAAAAAdHwtCikffPDBfNUBAAAAAHRSLQopR44cma86AAAAAIBOqijtAgAAAACAzq3FIeWyZcvi+9//fnzxi1+Mbt26RZ8+fWL33XePG2+8MR/1AQAAAAAdXIuGey9fvjx23XXXeOGFFyJJkoiIqKysjIcffjgeeeSR+Mc//hEXXHBBXgoFAAAAADqmFvWk/PnPfx7//Oc/Y+ONN45rrrkm5s+fH4888kiceeaZ0aVLl/jJT34Sr732Wr5qBQAAAAA6oBb1pLz99tujR48e8eCDD8bGG2+cWz9ixIjo379/TJ06Ne6444445ZRTWrtOAAAAAKCDalFPytdeey123XXXegHlaoccckhERLzyyiutUxkAAAAA0Cm0KKRcsWJFbLDBBg1uW3/99SMiYuXKleteFQAAAADQabR4du81WT2hDgAAAABAc7TompQREYsWLYqHHnporbbvvvvuLT1cwUiSJCoqKtIuY53VPYeOcD7ZbDYymUzaZQDQTvn73T4V8t/vtvidSpIkKisrIyKitLQ0r4+V5yJ9Xt8AdBYtDilnzZoVs2bNavH2TCYT1dXVLT1cwaioqIjx48enXUarmjBhQtolrLOysrLo1q1b2mUA0E75+90+FfLf7472O+W5aF+8vgHoyFoUUu6+++7+6wUAAAAAtKoWhZSzZ8/OUxn1PfTQQ/Hzn/88nnrqqXjnnXfi1ltvjQMOOCC3/Ygjjohrrrmm3n3GjBkT99xzT275gw8+iJNOOinuvPPOKCoqioMOOiimTZsW6623Xt7rv3zEuCgtLs77cfIhSZKoqq2JiIiuRcUFGUpX1tTE5MfuSrsMAArNt7ePKGn1y3W3jSSJqKn95HZxUUQB/v2O6tqIm59Ju4p1ls1mo6ysLK/HqKioyPWomzlzZmSz2bwdK59tt6XSCcdHlHRJu4y1kiRJRM3/H5FWXFKQn8+jelVUzrwi7SoAaOdaPNy7LaxYsSK22267OOqoo+LAAw9scJ999tknrrrqqtxyaWlpve2HHnpovPPOO3HffffFqlWr4sgjj4xjjz02brjhhrzWHhFRWlwc2eJ2+dA2S7cozA9wALBOSooi06Uw/8nYEXSUqRczmUybDmXNZrOGzjZHSZfIFGhImYmI6NI17TLWSUd5fQOQX+0ySRs7dmyMHTu2yX1KS0tj8ODBDW775z//Gffcc088+eSTsdNOO0VExK9+9asYN25cXHLJJTFkyJBWrxkAAAAAWDtrNaappqYm5s+fH08//XSUl5fX2/byyy/HaaedFvvtt19MmjQprrvuulYp9NNmz54dAwcOjC996UtxwgknxPvvv5/b9thjj0WfPn1yAWVExJ577hlFRUUxd+7cRtusrKyM8vLyej8AAAAAQH61uCfljTfeGFOmTMmFgl26dInvfe978Ytf/CLuueee2H///aO6uvqTa6dExM033xx//vOf49Zbb221ovfZZ5848MADY5NNNolXX301fvjDH8bYsWPjsccei+Li4li0aFEMHDiw3n1KSkqib9++sWjRokbbveiii+L8889vtToBAAAAgDVrUUj52GOPxaGHHhpJkkRJSUn07t073n///Zg2bVpsttlmcf7550c2m43jjjsuNtlkk3jttdfiyiuvjDvuuCOuueaaOPzww1ul6IkTJ+Zub7PNNrHtttvGF77whZg9e3aMHj16rds966yz4rTTTsstl5eXx0YbbbROtQIAAAAATWvRcO9LL700kiSJH/zgB7FixYpYsmRJvPrqq7HjjjvGD3/4w/jggw/ioYceip/97GdxwgknxM9//vOYPXt2ZDKZuPbaa/N1DrHppptG//7945VXXomIiMGDB8e7775bb5/q6ur44IMPGr2OZcQn17ns1atXvR8AAAAAIL9aFFI+9thjsdlmm8VPfvKT6NLlk9nxNtlkk/jFL34R5eXlMXz48Nhuu+3q3Wf77bePXXbZJebPn996VX/Km2++Ge+//36sv/76ERExYsSIWLp0aTz11FO5fR544IGora2N4cOH560OAAAAAKDlWhRSLlmy5DMhZMQnQWRExMYbb9zg/TbeeONYunRps4/z0UcfxbPPPhvPPvtsRES8/vrr8eyzz8bChQvjo48+iqlTp8bjjz8e//rXv+L++++P/fffPzbbbLMYM2ZMRERsscUWsc8++8QxxxwTTzzxRDzyyCNx4oknxsSJE83sDQAAAADtTItCyurq6ujZs+dn1vfo0SMiPhku3ZCuXbtGbW1ts48zb9682H777XPh52mnnRbbb799nHPOOVFcXBzz58+Pb3zjG/HFL34xjj766Nhxxx3j73//e73jX3/99bH55pvH6NGjY9y4cfG1r30trrzyypacLgAAAADQBlo8u3dbGDVqVG528IbMmjVrjW307ds3brjhhtYsCwAAAADIgxb1pAQAAAAAaG0tDimvueaaKC4u/sxPJpNpdFs+Z/YGAAAAAApbi4d7NzUMuymZTGat7gcAAAAAdGwtCilbMvkNAAAAAEBzuCYlAAAAAJAqISUAAAAAkKoWX5MS+OTarBUVFWmXsc7qnkNHOJ9sNpuX6996vtunfD3fAEDh8XmtffJ5jdbg9d0+5eP1LaSEtVBRURHjx49Pu4xWNWHChLRLWGdlZWXRrVu3Vm/X890+5ev5BgAKj89r7ZPPa7QGr+/2KR+vb8O9AQAAAIBU6UkJ6+gHI0uia3HaVaydJEliVe0nt7sURUEOxaiqifjpnOo2O96EsUmUFOzzHVFT88nt4uKIAny6o7omYubdBVg4ANBmhn/r11FcUpp2GWslSZKoramKiIii4q4F+fm8proy5t5yYtpl0EH96stnRmlR17TLWCtJkkRV7aqIiOha1KUgX9+VtVVx0rMX5619ISWso67FEV1LCu/N5ROZKMyPb3UlbXq0kuKIkgJ+5+zSJe0KAADyq7ikNIq7FPKn3GzaBUC7VVrUNUqLCzOkjIjIdoBv4PlkuDcAAAAAkCohJQAAAACQKiElAAAAAJAqISUAAAAAkCohJQAAAACQKiElAAAAAJAqISUAAAAAkCohJQAAAACQKiElAAAAAJAqISUAAAAAkCohJQAAAACQKiElAAAAAJAqISUAAAAAkCohJQAAAACQqpK0CwCA9iRJkqioqEi7jHVW9xw6wvlks9nIZDKt3m6SJP9ZqK6JpPFdybfqmtzNes8LAHyKz2vtU74+r9F5CCkBoI6KiooYP3582mW0qgkTJqRdwjorKyuLbt26tXq7lZWV/1m4+dlWb5+1U1lZGd27d0+7DADaKZ/X2qd8fV6j8zDcGwAAAABIlZ6UANCIbQ+sjaIC/UuZJBG1/3/0bFFxRCGOvKmtjpj/l/z+P7W0tPQ/C9/+ckRJcV6PRxOqa3K9Wes9LwDQhLNG/Tq6Fhfm340kSWJVbVVERHQp6lqQQ6Wrairjotknpl0GHUSBfvUCgPwrKokoLuS/lF3SLqD9q/dloKQ4Ml2ElGmpexXKQvySBkA6uhaXRteSbNplrLXSMDwaVjPcGwAAAABIlZASAAAAAEiVkBIAAAAASJWQEgAAAABIlZASAAAAAEiVkBIAAAAASJWQEgAAAABIlZASAAAAAEiVkBIAAAAASJWQEgAAAABIlZASAAAAAEhVSdoFAABAW0iSJCoqKtIuY53VPYeOcD7ZbDYymUzaZQAAKRNSAgDQKVRUVMT48ePTLqNVTZgwIe0S1llZWVl069Yt7TIAgJQZ7g0AAAAApEpPSgAAOp2iCftFlBTmR+EkSSJqaj5ZKC4uzKHS1dVRO/POtKsAANqRwvxkBgAA66KkJDIFGlJmIiK6dEm7jHWSpF0AANDuGO4NAAAAAKRKSAkAAAAApEpICQAAAACkSkgJAAAAAKRKSAkAAAAApEpICQAAAACkSkgJAAAAAKRKSAkAAAAApEpICQAAAACkSkgJAAAAAKSqJO0COookSXK3K2uqU6yEuo9/3ecF1lbd36NqL+9U1X38vb6Blqr7vpF4Q09V3cc/X+/n9Z/vVXk5Bs1T9/H39xuAxggpW0llZWXu9uTH7k6xEuqqrKyM7t27p10GBa7u63vmPZkUK6Eur2+gpeq+nycz7wxRSfuQr/fzus931cwrWr191o6/3wA0xnBvAAAAACBVelK2ktLS0tzty0eMjdJiD21aKmuqc71Z6z4vsLbq/h5N2CeJEi/v1FRX/6c3q9c30FJ13zcyE/aLjDf01CTV1ZHMvDMi8vd+XrfdrhOOj0xJl7wchzVLqlflerP6+w1AY3wyayWZzH+GgJYWl0RWSNku1H1eYG3V/T0qKQkhZTvh9Q20VN33jUxJiZAyZauH2+fr/bz+891FSNlO+PsNQGMM9wYAAAAAUiWkBAAAAABSJaQEAAAAAFIlpAQAAAAAUiWkBAAAAABSJaQEAAAAAFIlpAQAAAAAUiWkBAAAAABSVZJ2AVCIkiTJ3a6qSZrYk3yr+/jXfV4AAICOqf73scoUK6Hu45+v72N1262sqcrLMWieuo9/Pp5vISWshcrK/7wR/3ROTYqVUFdlZWV079497TIAAIA8qvt97KLZJ6ZYCXXl6/tY3ef7pP+7uNXbZ+3k4/k23BsAAAAASJWelLAWSktLc7d/MLI4uhZnUqymc6uqSXK9Wes+LwAAQMdU93P/WaN+HV2LfQ9IS1VNZa43a76+j9Vt91fbnRmlxV3zchzWrLKmKtebNR/Pt5AS1kIm859QsmtxJrqWCCnbg7rPCwAA0DHV/z5WGl1LsilWw2r5+j5Wt93S4q5CynYiH8+34d4AAAAAQKqElAAAAABAqoSUAAAAAECqhJQAAAAAQKqElAAAAABAqoSUAAAAAECqhJQAAAAAQKpK0i4AANqTJElyt2uqUyyEeo9/3eclb6prow2Okh9JElFT+8nt4qKITCbdetZGdW0bH6+6YJ/vJEkiamo+WSgujkxBPt/eYGld9f9+V6ZYCXUf/zb5+w10GEJKAKijsvI/H6yf+4sBB+1FZWVldO/ePb8HufmZ/LZPu1I78860S2g1IgCo//d77i0nplgJdbXJ32+gw/DtCwAAAABIlZ6UAFBHaWlp7vY2B9ZGsb+Uqamp/k9v1rrPS2vKZrNRVlaWl7bbUkVFRUyYMCEiImbOnBnZbDblitZNvur3fLdPhV4/7UPdvxPDv/XrKC7Jz98N1qymujLXmzVff7+BjslXLwCoo+613YpLQkjZTuTrmnuZTCa6deuWl7bTks1mO9w5tRbPN3Rc9f9+l0ZxF+FYe1CQ18wFUmO4NwAAAACQKiElAAAAAJAqISUAAAAAkCohJQAAAACQKiElAAAAAJAqISUAAAAAkCohJQAAAACQqpK0CwAoJNU1aVew9pIkoub/119cHJHJpFvP2ijkxx8AAIDGCSkBWmDm3QWY7AEAAEA7Z7g3AAAAAJAqPSkB1iCbzUZZWVnaZayzioqKmDBhQkREzJw5M7LZbMoVrZtCrx8AAID/EFICrEEmk4lu3bqlXUarymazHe6cAAAAKFyGewMAAAAAqRJSAgAAAACpElICAAAAAKkSUgIAAAAAqRJSAgAAAACpMrs3AAAAUJCqairTLmGtJUkSq2qrIiKiS1HXyGQyKVfUcoX8+NP+CCkBAACAgnTR7BPTLgFoJYZ7AwAAAACp0pMSAAAAKBjZbDbKysrSLmOdVVRUxIQJEyIiYubMmZHNZlOuaN0Uev2kT0gJAAAAFIxMJhPdunVLu4xWlc1mO9w5QUsZ7g0AAAAApKpdhpQPPfRQ7LfffjFkyJDIZDJx22231dueJEmcc845sf7660e3bt1izz33jJdffrnePh988EEceuih0atXr+jTp08cffTR8dFHH7XhWQAAAAAAzdEuQ8oVK1bEdtttF5dffnmD23/2s5/F9OnT44orroi5c+dGjx49YsyYMVFRUZHb59BDD40FCxbEfffdF2VlZfHQQw/Fscce21anAAAAAAA0U7u8JuXYsWNj7NixDW5LkiQuu+yy+PGPfxz7779/RERce+21MWjQoLjtttti4sSJ8c9//jPuueeeePLJJ2OnnXaKiIhf/epXMW7cuLjkkktiyJAhbXYuAAAAAEDT2mVI2ZTXX389Fi1aFHvuuWduXe/evWP48OHx2GOPxcSJE+Oxxx6LPn365ALKiIg999wzioqKYu7cufHNb36zwbYrKyujsrIyt1xeXr5WNVbW1KzV/dqDJEmiqvaT+rsWFUcmk0m5opZr68e/qiYiImnTY7aWJEliVe0nt7sURUE+31WF+3KjANRWp13B2kuSiP//dh5FxREF+PIu6McfaGeqVxXop7VPPq9Fzf9/QywuKcjPa1G9qk0PV1Nduead2qkkSaK2pioiIoqKuxbk813Ijz+QroILKRctWhQREYMGDaq3ftCgQbltixYtioEDB9bbXlJSEn379s3t05CLLroozj///HWucfJjd61zGxSOn87xLRo6qvl/aZdXRQGghSpnXpF2CbShubecmHYJAKwF377qOOuss2LZsmW5nzfeeCPtkgAAAACgwyu4npSDBw+OiIjFixfH+uuvn1u/ePHi+PKXv5zb59133613v+rq6vjggw9y929IaWlplJaWrlVd2Ww2ysrK1uq+7UlFRUVMmDAhIiJmzpwZ2Ww25YrWTb7q93y3T4VeP+2D13f7VOj1A23P+3n75PN50zzfQGdWcCHlJptsEoMHD477778/F0qWl5fH3Llz44QTToiIiBEjRsTSpUvjqaeeih133DEiIh544IGora2N4cOH56WuTCYT3bp1y0vbaclmsx3unFqL5xs6Lq9vgI7B+3nn4vkGKHztMqT86KOP4pVXXsktv/766/Hss89G3759Y+jQoXHKKafEf//3f8ewYcNik002ibPPPjuGDBkSBxxwQEREbLHFFrHPPvvEMcccE1dccUWsWrUqTjzxxJg4caKZvQEAAACgnWmXIeW8efPi61//em75tNNOi4iIww8/PK6++ur4/ve/HytWrIhjjz02li5dGl/72tfinnvuqdeV/Prrr48TTzwxRo8eHUVFRXHQQQfF9OnT2/xcAAAAAICmtcuQctSoUZEkSaPbM5lMXHDBBXHBBRc0uk/fvn3jhhtuyEd5AAAAAEArMrs3AAAAAJCqdtmTEgAAAADqqqytSruEtZYkSVTVroqIiK5FXSKTyaRcUcvl+/EXUgIAAADQ7p307MVpl0AeGe4NAAAAAKRKT0oAAAAA2qVsNhtlZWVpl7HOKioqYsKECRERMXPmzMhmsylXtG7yUb+QEgAAAIB2KZPJRLdu3dIuo1Vls9kOd06twXBvAAAAACBVQkoAAAAAIFVCSgAAAAAgVUJKAAAAACBVQkoAAAAAIFVCSgAAAAAgVUJKAAAAACBVQkoAAAAAIFVCSgAAAAAgVUJKAAAAACBVQkoAAAAAIFUlaRcAAAAdRZIkUVFRkddj1G0/38fKZrORyWTyegwAgAghJQAAtJqKiooYP358mx1vwoQJeW2/rKwsunXrltdjAABEGO4NAAAAAKRMT0oAAGgl2Ww2ysrK8nqMJEmisrIyIiJKS0vzOhw7m83mrW0AgLqElAAA0EoymUybDI8+5JBDYvny5dGzZ8+47bbb8n48AIB8M9wbAAAKyDPPPBPLly+PiIjly5fHM888k3JFAADrTkgJAAAF5IwzzmhyGQCgEAkpAQCgQFxwwQUtWg8AUCiElAAAUAAqKytjzpw5DW6bM2dObjIdAIBCJKQEAIACcO65567TdgCA9kxICQAABeD8889fp+0AAO2ZkBIAAApAaWlpjBw5ssFto0aNitLS0jauCACg9QgpAQCgQJxzzjkNrj/77LPbuBIAgNYlpAQAgAKWyWTSLgEAYJ0JKQEAoEBceumln1mXJEmD6wEAComQEgAACkBVVVXcddddDW676667oqqqqo0rAgBoPUJKAAAoABdffPE6bQcAaM+ElAAAUADOPPPMddoOANCeCSkBAKAAdO3aNcaNG9fgtn333Te6du3axhUBALQeISUAABSI008/vcH1p512WhtXAgDQuoSUAABQIO69994WrQcAKBRCSgAAKAA1NTVxySWXNLjtkksuiZqamjauCACg9QgpAQCgAJSVlTUaRNbU1ERZWVkbVwQA0HqElAAAUADGjx8fxcXFDW4rLi6O8ePHt3FFAACtR0gJAAAFoLi4OM4444wGt02dOrXRABMAoBAIKQEAoEDsvffekclk6q3LZDKx1157pVQRAEDrEFICAECBuPfeeyNJknrrkiQxuzcAUPCElAAAUADM7g0AdGRCSgAAKABm9wYAOjIhJQAAFACzewMAHZmQEgAACoDZvQGAjkxICQAABWLvvfeOAQMG1Fs3cOBAs3sDAAVPSAkAAAVk2rRp9ZYvu+yydAoBAGhFQkoAACgggwYNipEjR0ZExMiRI2PQoEEpVwQAsO5K0i4AAABomXPOOSftEgAAWpWelAAAAABAqoSUAAAAAECqhJQAAAAAQKqElAAAAABAqoSUAAAAAECqhJQAAAAAQKqElAAAAABAqoSUAAAAAECqhJQAAFBgHn300TjkkEPi0UcfTbsUAIBWIaQEAIACUlFREdOmTYvFixfHtGnToqKiIu2SAADWmZASAAAKyIwZM+L999+PiIj3338/ZsyYkXJFAADrTkgJAAAF4q233ooZM2ZEkiQREZEkSdx4443x1ltvpVwZAMC6EVICAEABSJIkpk+f3uj61cElAEAhElICAEABWLhwYcybNy9qamrqra+pqYl58+bFwoULU6oMAGDdCSkBAKAADB06NHbaaacoLi6ut764uDh23nnnGDp0aEqVAQCsOyElAAAUgEwmE1OmTGl0fSaTSaEqAIDWIaQEAIACscEGG8SkSZNygWQmk4mJEyfGkCFDUq4MAGDdCCkBAKCATJo0Kfr16xcREf37949JkyalXBEAwLoTUgIAQAHJZrNx8sknx6BBg2LKlCmRzWbTLgkAYJ2VpF0AAADQMrvuumvsuuuuaZcBANBq9KQEAAAAAFIlpAQAgALz6KOPxiGHHBKPPvpo2qUAALQKISUAABSQioqKmDZtWixevDimTZsWFRUVaZcEALDOhJQAAFBAZsyYEe+//35ERLz//vsxY8aMlCsCAFh3Js4BAMijJEny3tOtbvv5PlY2m41MJpPXY9C4t956K2bMmBFJkkTEJ79fN954Y+y9996xwQYbpFwdAMDaE1ICAORRRUVFjB8/vs2ON2HChLy2X1ZWFt26dcvrMWhYkiQxffr0Rtf/9Kc/FSADAAXLcG8AACgACxcujHnz5kVNTU299TU1NTFv3rxYuHBhSpUBAKw7PSkBAPIom81GWVlZXo+RJElUVlZGRERpaWlee9Nls9m8tU3Thg4dGjvttFM89dRTueHeERGZTCZ22mmnGDp0aIrVAQCsGyElAEAeZTKZNhke3b1797wfg3RlMpk4+OCDY968efXWJ0kSBx98sKHeAEBBM9wbAAAKQJIkcdNNN30mjMxkMnHjjTfW610JAFBohJQAAFAAVl+T8tNhZJIkrkkJABQ8ISUAABSA1dekLC4urre+uLg4dt55Z9ekBAAKmpASAAAKQCaTiSlTpjS63jUpAYBCJqQEAIACscEGG8SkSZNygWQmk4mJEyfGkCFDUq4MAGDdCCkBAKCATJo0Kfr16xcREf37949JkyalXBEAwLoTUgIAQAHJZrNx8sknx6BBg2LKlCmRzWbTLgkAYJ2VpF0AAADQMrvuumvsuuuuaZcBANBq9KQEAAAAAFIlpAQAAAAAUiWkBAAAAABSJaQEAAAAAFIlpAQAAAAAUiWkBAAAAABSJaQEAAAAAFIlpAQAAAAAUiWkBAAAAABSJaQEAAAAAFJVknYBAEQkSRIVFRV5PUbd9vN9rGw2G5lMJq/HAACAfPH5HNqekBKgHaioqIjx48e32fEmTJiQ1/bLysqiW7dueT0GAADki8/n0PYM9wYAAAAAUqUnJUA7kM1mo6ysLK/HSJIkKisrIyKitLQ0r8M9stls3toGAIB8a4vP5ytXrozjjjsuPvjgg+jXr1/87ne/y9vnaJ/PKQRCSoB2IJPJtMnwi+7du+f9GAAAUOja4vP5jTfeGB9++GFERHzwwQdx2223xZFHHpnXY0J7Zrg3AAAAQBt66623YsaMGZEkSUR8MurpxhtvjLfeeivlyiA9QkoAAACANpIkSUyfPr3R9auDS+hshJQAAAAAbWThwoUxb968qKmpqbe+pqYm5s2bFwsXLkypMkiXkBIAAACgjQwdOjR22mmnz0xkmclkYuedd46hQ4emVBmkS0gJAAAA0EYymUxMmTLlM8O6kySJKVOmfCa8hM6iIEPK8847LzKZTL2fzTffPLe9oqIiJk+eHP369Yv11lsvDjrooFi8eHGKFQMAAAB8orGMYtGiRW1cCbQfBRlSRkRstdVW8c477+R+Hn744dy2U089Ne6888645ZZbYs6cOfH222/HgQcemGK1AAAAABG1tbVx4YUXNrjtwgsvjNra2jauCNqHkrQLWFslJSUxePDgz6xftmxZ/OEPf4gbbrgh9thjj4iIuOqqq2KLLbaIxx9/PHbZZZe2LhUAAAAgIiLmzp0b5eXlDW4rLy+PuXPnxogRI9q4KkhfwYaUL7/8cgwZMiSy2WyMGDEiLrroohg6dGg89dRTsWrVqthzzz1z+26++eYxdOjQeOyxx5oMKSsrK6OysjK33NibBgCsiyRJoqKiIq/HqNt+vo+VzWZdOwkAoJmGDx8evXr1ajBz6NWrVwwfPjyFqiB9BRlSDh8+PK6++ur40pe+FO+8806cf/75sdtuu8Xzzz8fixYtiq5du0afPn3q3WfQoEFrvLbDRRddFOeff34eKweAT0LD8ePHt9nxJkyYkNf2y8rKolu3bnk9BgBAR1FUVBRnn312TJ069TPbzjnnnCgqKtgr88E6KciQcuzYsbnb2267bQwfPjw23njjuPnmm9fpS9JZZ50Vp512Wm65vLw8Ntpoo3WqFQAAAKCuHXbYIbbeeut4/vnnc+u22Wab2H777VOsCtJVkCHlp/Xp0ye++MUvxiuvvBJ77bVXVFVVxdKlS+v1ply8eHGD17Csq7S0NEpLS/NcLQCdXTabjbKysrweI0mS3CVMSktL8zocO5vN5q1tAICO6vzzz49vfetbUVtbG0VFRXHeeeelXRKkqkOElB999FG8+uqrcdhhh8WOO+4YXbp0ifvvvz8OOuigiIh48cUXY+HChS48C0C7kMlk2mR4dPfu3fN+DAAA1k6fPn1i0qRJMWPGjJg0adJnLlsHnU1BhpRnnHFG7LfffrHxxhvH22+/Heeee24UFxfHpEmTonfv3nH00UfHaaedFn379o1evXrFSSedFCNGjDCzNwAAANBuHHXUUXHUUUelXQa0CwUZUr755psxadKkeP/992PAgAHxta99LR5//PEYMGBARET88pe/jKKiojjooIOisrIyxowZE7/5zW9SrnrdmQ0WAAAAgI6oIEPKG2+8scnt2Ww2Lr/88rj88svbqKK2YTZYAAAAADoi89oDAAAAAKkqyJ6UnZXZYAEAAADoiISUBcRssAAAAAB0RIZ7AwAAAACpElICAAAAAKkSUgIAAAAAqRJSAgAAAACpElICAAAAAKkSUgIAAAAAqRJSAgAAAACpElICAAAAAKkSUgIAAAAAqRJSAgAAAACpElICAAAAAKkSUgIAAAAAqRJSAgAAAACpElICAAAAAKkSUgIAAAAAqRJSAgAAAACpElICAAAAAKkqSbsAoGFJkkRFRUVej1G3/XwfK5vNRiaTyesxAAAgX3w+B8gvISW0UxUVFTF+/Pg2O96ECRPy2n5ZWVl069Ytr8cAAIB88fkcOi7/hGgfhJQAAAAAdFr+CdE+CCmhncpms1FWVpbXYyRJEpWVlRERUVpamtf/tGSz2by1DQAA+ebzOUB+CSmhncpkMm3yn4/u3bvn/RgAAFDofD6Hjss/IdoHISUAAAAAnZZ/QrQPRWkXAAAAAAB0bkJKAAAAACBVQkoAAAAAIFVCSgAAAAAgVUJKAAAAACBVQkoAAAAAIFVCSgAAAAAgVUJKAAAAACBVQkoAAAAAIFVCSgAAAAAgVUJKAAAAACBVQkoAAAAAIFVCSgAAAAAgVUJKAAAAACBVQkoAAAAAIFVCSgAAAAAgVUJKAAAAACBVQkoAAAAAIFVCSgAAAAAgVUJKAAAAACBVQkoAAAAAIFVCSgAAAAAgVUJKAAAAACBVQkoAAAAAIFVCSgAAAAAgVUJKAAAAACBVJWkXAAAAUIiSJImKioq8HqNu+/k+VjabjUwmk9djAEBjhJQAAABroaKiIsaPH99mx5swYUJe2y8rK4tu3brl9RgA0BjDvQEAAACAVOlJCQAAsBay2WyUlZXl9RhJkkRlZWVERJSWluZ1OHY2m81b2wCwJkJKAACAtZDJZNpkeHT37t3zfgwASJvh3gAAAABAqoSUAAAAAECqhJQAAAAAQKqElADA/2vv3sNjPBM+jv9mhAmScK1DEqeEOITFRitohSRInFKCdaYr6Gq1u1unLtbKVqtkkR50UbIIqtapkbrEWrVOQRVhQ2mwTcSpNKuSSJvTzPuHN3nfbKK7apKHzPdzXfPPcz8Tv+S+Jia/uZ/7AQAAAABDUVICAAAAAAAAMBQlJQAAAAAAAABDUVICAAAAAAAAMBQlJQAAAAAAAABDUVICAAAAAAAAMBQlJQAAAAAAAABDUVICAAAAAAAAMBQlJQAAAAAAAABDUVICAAAAAAAAMBQlJQAAAAAAAABDUVICAAAAAAAAMBQlJQAAAAAAAABDUVICAAAAAAAAMBQlJQAAAAAAAABDUVICAAAAAAAAMBQlJQAAAAAAAABDUVICAAAAAAAAMBQlJQAAAAAAAABDUVICAAAAAAAAMBQlJQAAAAAAAABDUVICAAAAAAAAMBQlJQAAAAAAAABDUVICAAAAAAAAMBQlJQAAAAAAAABDORkd4HFms9kkSZmZmQYnAQAAAAAAAJ48Rb1aUc/2IJSUPyArK0uS1LhxY4OTAAAAAAAAAE+urKws1apV64HjJtt/qjEdmNVq1fXr1+Xq6iqTyWR0nAqTmZmpxo0bKz09XW5ubkbHQTljvh0L8+1YmG/Hwnw7FubbsTDfjoX5dizMt2Nx1Pm22WzKyspSgwYNZDY/eOdJVlL+ALPZrEaNGhkdwzBubm4O9aJxdMy3Y2G+HQvz7ViYb8fCfDsW5tuxMN+Ohfl2LI443z+0grIIN84BAAAAAAAAYChKSgAAAAAAAACGoqREKRaLRZGRkbJYLEZHQQVgvh0L8+1YmG/Hwnw7FubbsTDfjoX5dizMt2Nhvn8YN84BAAAAAAAAYChWUgIAAAAAAAAwFCUlAAAAAAAAAENRUgIAAAAAAAAwFCUlAAAAAAAAAENRUqLY559/rn79+ql27dqqWbOmunTpos2bNxsdC+Vgw4YNmjRpkjp27CiLxSKTyaS1a9caHQvl4Nq1a3rnnXcUGhqqJk2aqFq1avLw8NCQIUP02WefGR0Pdvb9999r6tSp6t69uxo0aCBnZ2d5eHioa9euWrNmjfLz842OiHIWFRUlk8kkk8mkY8eOGR0Hdubt7V08v//+CAoKMjoeysnHH3+skJAQ1alTR87OzmratKlGjhyp9PR0o6PBTtauXfvA13bRo2fPnkbHhB3ZbDZt375dwcHB8vT0VI0aNdSqVStNmjRJ//znP42OBzuzWq16//339dRTT6lGjRpyc3NT9+7dFR8fb3S0x46T0QHwePj73/+u3r17y9nZWSNGjJCrq6u2bdum4cOHKz09XdOmTTM6Iuxozpw5SktLU926deXp6am0tDSjI6GcLF26VFFRUfLx8VFoaKjq1aunixcvKi4uTnFxcdq4caOGDx9udEzYSXZ2tpYvX65OnTqpf//+qlevnu7cuaOEhASNHz9emzZtUkJCgsxmPqOsjM6ePavIyEjVrFlT9+7dMzoOykmtWrX06quvljru7e1d4VlQvmw2m1588UWtXLlSPj4+xe/Rr1+/rgMHDigtLU2NGzc2OibswM/PT5GRkWWObd26VefOnVPv3r0rOBXK0/Tp0xUdHS1PT0+Fh4fLzc1NZ86c0apVq/TRRx/pyJEjatu2rdExYQc2m03Dhg3Ttm3b5OPjowkTJig3N1c7duzQwIEDtXTpUr3yyitGx3xsmGw2m83oEDBWQUGBfH19dfXqVR07dkx+fn6SpLt376pTp05KTU1VSkqKvLy8jA0Ku9m7d69atGghLy8vLVy4ULNmzdKaNWs0btw4o6PBzrZv3646deooMDCwxPFDhw6pZ8+ecnFx0Y0bN2SxWAxKCHuyWq0qKChQtWrVShwvKChQSEiI9u/fr507d6p///4GJUR5yc/PV5cuXVS1alW1aNFCGzZs0NGjR9WlSxejo8GOiorI1NRUQ3OgYrz77rt69dVXNXnyZL333nuqUqVKifGCggI5ObHmpDLLy8tTgwYNdPfuXV29elXu7u5GR4Id3Lx5Uw0bNlTjxo115swZ1apVq3js7bff1tSpUxUREaHVq1cbmBL2snXrVg0dOlRdu3bV3/72N1WvXl2S9M0336hjx466efOmLly4wIeN/4ulFNC+fft0+fJljRo1qriglO5/Uj979mzl5eUpNjbWuICwu169elE6O4jBgweXKiglqVu3bgoODtadO3eUnJxsQDKUB7PZXKqglCQnJycNGjRIknTp0qWKjoUKMH/+fJ07d06rV68uVWQAePJ89913ev3119WsWTO9++67Zb6uKSgrv7i4OGVkZCgsLIyCshJJTU2V1WpV165dSxSUkhQWFiZJun37thHRUA527NghSZo9e3ZxQSlJdevW1ZQpU5Sbm6s1a9YYFe+xw/9s0P79+yVJoaGhpcaKLis4cOBARUYCUAGqVq0qiT9yHIHVatXu3bsliUuHKqFTp05p/vz5mjdvntq0aWN0HJSz3NxcrV27VtevX5ebm5v8/f3VuXNno2PBzvbs2aM7d+4oIiJChYWFio+PV0pKimrXrq1evXqpefPmRkdEBYiJiZEkTZw40eAksKcWLVqoWrVqSkxMVGZmptzc3IrHdu7cKUnsQVqJ3Lx5U5LUtGnTUmNFx/bt26fXX3+9QnM9rvjLFLp48aKk+78s/52Hh4dcXFyKzwFQOVy5ckV79+6Vp6en2rVrZ3Qc2FleXp7eeust2Ww2ZWRk6NNPP9WFCxcUERHBm95KJjc3V88//7z8/Pz02muvGR0HFeDmzZuKiIgocczf318fffSRfHx8DEoFezt58qQkqUqVKmrfvr1SUlKKx8xms6ZMmaLFixcbFQ8VIC0tTZ9++qkaNWqkPn36GB0HdlSnTh0tXLhQ06ZNk6+vrwYOHFi8J+W+ffs0efJk9iisROrWrStJ+uqrr9S6desSY1999ZUklfgd7+goKaG7d+9KUqml5kXc3NyKzwHw5MvPz9fYsWOVm5urqKgoLg2thPLy8kp8GmsymTR9+nQtWLDAwFQoD3PnztXFixd18uRJXssOICIiQt26dVPbtm3l4uKilJQURUdHa/369erZs6eSk5Pl6upqdEzYwa1btyRJ0dHReuqpp3T8+HG1bt1aSUlJ+uUvf6klS5bIx8dHL730ksFJUV7WrFkjq9WqcePG8fu9EpoyZYoaNmyoiRMnasWKFcXHAwICNGrUKK50qkT69u2rTZs2aeHCherRo4ecnZ0lSRkZGXrnnXckSd9++61xAR8z7EkJAA6k6M3uwYMH9cILL2js2LFGR0I5cHFxkc1mU2FhodLT0/WnP/1JMTExCgoKUmZmptHxYCdHjx7V4sWLNWfOHC7jdxCRkZHq0aOH6tevrxo1asjPz0/r1q3T2LFjlZaWplWrVhkdEXZitVolSdWqVVNcXJz8/f3l4uKibt26acuWLTKbzVqyZInBKVFerFar1qxZI5PJpPHjxxsdB+Vg3rx5GjNmjGbPnq309HRlZWXp0KFD+v777xUUFKT4+HijI8JORo0apeDgYB06dEjt2rXTr371K7344ov66U9/Wnypv9lMNVeEnwSKV1A+aLVkZmbmA1dZAnhyWK1WjR8/Xhs3btSYMWNKfGqLyslsNqtRo0Z66aWXtHLlSiUmJmr+/PlGx4IdFBQU6Be/+IXat2+vmTNnGh0HBps0aZIkKTEx0eAksJei994dO3ZUgwYNSoy1bdtWzZo10+XLl1l9U0nt3btXV65cUY8ePcrcxw5Ptr179yoyMlKvvPKKZs6cqUaNGsnFxUUBAQH65JNPVLVqVU2bNs3omLATJycnJSQk6A9/+IPMZrNWrlyp7du3a+DAgdq6daskqX79+ganfHxQUqJ4L8qy9p28efOmsrOzy9yvEsCTw2q1KiIiQrGxsRo5cqTWrl3LJ3YOpujmaEU3S8OTLTs7WxcvXtTp06dVrVo1mUym4kdsbKwk6ZlnnpHJZFJcXJyxYVHuiva7unfvnsFJYC+tWrWSJNWuXbvM8aLj3333XQUlQkXihjmVW0JCgiQpODi41JiHh4d8fX116dIlZWdnV3Q0lBOLxaLIyEh9+eWXys3N1a1bt/TBBx/o2rVrku5/IIX72OgACgwM1IIFC7Rnzx6NGDGixNhf//rX4nMAPJmKCsp169Zp+PDhWr9+PXsbOaDr169L+r+7uuPJZrFYNGHChDLHDh48qIsXL2rAgAGqV6+evL29KzYcKtxnn30mScx1JVJUXpw/f77UWH5+vi5duqSaNWuqXr16FR0N5SwjI0M7duzQT37yEw0aNMjoOCgHeXl5kqTbt2+XOX779m2ZzWbeszmADz/8UJJK9TCOjGU0UM+ePdWsWTNt3LhRp0+fLj5+9+5dvfXWW6pWrZqef/554wIC+NGKLvFet26dhg4dqg0bNlBQVmJffPGFcnJySh3PycnR1KlTJUn9+vWr6FgoB9WrV1dMTEyZj2effVaSNGvWLMXExMjPz8/YsLCLCxculPn6vnDhgn77299Kur/vFSoHHx8fhYaG6tKlS8Wr6oosXLhQ3377rQYNGsTNNSqh9evXKy8vT2PGjJHFYjE6DspB165dJd2/Mda/b7m2YsUKXb16Vc888wzzX4mUtSf81q1btXr1avn7+2vw4MEGpHo88b8a5OTkpJiYGPXu3Vvdu3fXiBEj5Orqqm3btiktLU2LFy/mk/lKJiYmRocPH5YkJScnFx8rugw0ICCAy0sqiXnz5ik2NlYuLi5q2bKl3nzzzVLnhIeHU2JUEps3b1Z0dLQCAgLk7e0tNzc3Xbt2TQkJCcrIyFC3bt00ZcoUo2MC+BE2bdqk6Ohode/eXV5eXqpZs6ZSUlK0a9cu5efna9asWerevbvRMWFHy5Yt07PPPqsXXnhBcXFx8vX1VVJSkvbt2ycvLy8tWrTI6IgoB3/+858lcal3ZTZ06FAtX75cBw8eVMuWLTVgwADVrl1bp06d0r59+1S9enVFR0cbHRN21LlzZzVu3FitW7eWs7Ozjh8/rv3796tZs2basmULi0j+H0pKSLp/Scnhw4cVGRmpv/zlL8rPz1e7du0UFRWl4cOHGx0Pdnb48OHiPcuKJCYmlthwnzdGlUNqaqqk+/vXPeiGKd7e3pSUlURYWJiuX7+uI0eO6OjRo8rOzlatWrXUvn17jRgxQuPHj2fVDfCECg4O1vnz55WUlKRDhw4pJydHdevWVb9+/TR58uTifWdRefj4+OjEiROaO3eudu/erT179sjDw0Mvv/yy5s6dy40WKqHjx4/r7Nmz6tSpk9q1a2d0HJSTKlWqaM+ePXr77be1efNmbdy4UXl5eXJ3dy++43fr1q2Njgk7Gj58uLZv365jx44pPz9fTZs21Zw5czRjxoziO3zjPpPNZrMZHQIAAAAAAACA42JPSgAAAAAAAACGoqQEAAAAAAAAYChKSgAAAAAAAACGoqQEAAAAAAAAYChKSgAAAAAAAACGoqQEAAAAAAAAYChKSgAAAAAAAACGoqQEAAAAAAAAYChKSgAAAAAAAACGoqQEAACAXeXk5Oi9995TaGioPD09ZbFY5OrqqjZt2mjcuHGKj49XYWGh0TEBAADwGDHZbDab0SEAAABQOSQmJmro0KG6ceOGnJ2d5e/vrwYNGig3N1eXL19WcnKyJKlNmzY6d+6cwWkBAADwuHAyOgAAAAAqh1OnTqlnz57Kzc3VjBkzNGfOHLm5uZU4Jz09XdHR0VqxYoVBKQEAAPA4YiUlAAAAHpnValXbtm11/vx5vfHGG5ozZ84Pnn/y5Ek9/fTTFZQOAAAAjzv2pAQAAMAj27Vrl86fP68mTZpo1qxZ//H8sgrKf/3rX5o1a5batGmj6tWrq1atWurRo4d27txZ6tzU1FSZTCYFBQXpu+++08yZM+Xl5SWLxaLmzZsrKipKZX0WbzKZ5O3trby8PM2bN0++vr6yWCwKDw8vPicnJ0cLFixQhw4d5OLiIhcXF3Xp0kWxsbEP90MBAADAf43LvQEAAPDIEhISJElDhw5VlSpVHvr5KSkp6tWrl9LT0+Xt7a3evXsrKytLx44d03PPPadFixZp+vTppZ6Xl5en0NBQffHFFwoKCtK9e/d04MABzZw5U1lZWXrzzTdLPcdqtSo8PFwHDx5UYGCg2rdvrzp16kiSbt26pZCQEP3jH/+Qh4eHAgMDZbPZdOTIEY0bN04nTpzQ0qVLH/r7AwAAwA/jcm8AAAA8soCAACUmJmrDhg0aPXr0Qz23sLBQHTp0UHJysv74xz9q2rRpMpvvX/Bz6dIlhYaG6sqVKzp9+rTatm0r6f5KyqZNm0qSAgMDFR8fX7z/5YkTJ9SlSxdZLBZ9/fXXcnFxKf63TCaTJKl58+bav3+/GjZsWCJL//79tWvXLv3mN79RVFSULBaLJOnrr79WWFiYTpw4oYSEBPXp0+dH/JQAAADwIFzuDQAAgEeWkZEhSapbt26Z4xMmTNC4ceNKPA4fPixJ+uSTT5ScnKwhQ4ZoxowZxQWldL9MXLJkiQoLC7Vq1apSX9dsNuuDDz4ocYOejh07qm/fvsrJydGJEyfKzLNgwYJSBeXp06e1a9cu+fv7Kzo6uriglCR3d3etXLlSkrR8+fL/5kcCAACAh8Dl3gAAACh3sbGxKiwsLHEsKChIAQEB2rNnjyRp8ODBZT63W7dukqTjx4+XGvPy8lKrVq1KHW/ZsqUk6caNG6XGTCaTnnvuuVLHi3KEh4eXKEqLFO1RWVYOAAAAPBpWUgIAAOCRFe3p+M0335Q5XlBQIJvNJpvNpkmTJpUYS01NlSSNHj1aJpOp1KNevXoP/NqNGjUq899zdXWVJOXm5pYaq1+/folVkv+e43e/+12ZOUwmk7Kzsx/4PQIAAODHYyUlAAAAHtnPfvYzJSYmKikp6aH3pLRarZKkPn36yN3d/YHnlXUpeVkrHv8TZ2fnH8wREBAgHx+fh/66AAAA+PEoKQEAAPDI+vbtq2XLlmnLli2Kiop6qDt8F62GnDhxooYMGVJeEf/rHOHh4Zo2bZphOQAAABwRl3sDAADgkfXr10+tW7fWlStXtGDBgod6bkhIiCTp448/Lo9oT1wOAAAAR0RJCQAAgEdmNpu1fv16WSwW/f73v9drr72mu3fvljovIyNDX375ZYljQ4YMUZs2bfThhx/qjTfeKLWPpM1mU2JiohITE8v1e+jcubNCQkKUmJiol19+WZmZmaXOOXPmjHbv3l2uOQAAABwRJSUAAADs4umnn9bevXvl4eGhRYsWyd3dXYGBgRo5cqQGDRokf39/eXp6av/+/fL19VXHjh0lSU5OToqLi1PTpk01d+5cNWnSRCEhIRo9erR69+4tDw8PBQQE6PPPPy/372HDhg3q0KGDli1bJi8vLwUHB2v06NEKCwtTkyZN5OfnR0kJAABQDtiTEgAAAHYTEBCgy5cvKyYmRvHx8Tp79qyOHj0qi8Wihg0batiwYfr5z3+usLAwOTn931vRFi1aKCkpSe+//762b9+uY8eOqaCgQB4eHurQoYMGDBigYcOGlXv++vXr68iRI1q1apU2bdqkpKQkHTlyRO7u7mrWrJl+/etfa8SIEeWeAwAAwNGYbDabzegQAAAAAAAAABwXl3sDAAAAAAAAMBQlJQAAAAAAAABDUVICAAAAAAAAMBQlJQAAAAAAAABDUVICAAAAAAAAMBQlJQAAAAAAAABDUVICAAAAAAAAMBQlJQAAAAAAAABDUVICAAAAAAAAMBQlJQAAAAAAAABDUVICAAAAAAAAMBQlJQAAAAAAAABD/Q8D6mXuY4jnYwAAAABJRU5ErkJggg=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39" y="2643782"/>
            <a:ext cx="5331145" cy="3236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77062" y="5042320"/>
            <a:ext cx="196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Tempo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중요도가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낮음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03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7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Grand Theft Auto6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19401" y="-34523"/>
            <a:ext cx="6553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2400" y="750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도출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92750" y="2498663"/>
            <a:ext cx="2836226" cy="1638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 개선사항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 장르의 세분화가 필요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+ POP, K-POP, City-POP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Sample Data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부족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1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8150" y="2498663"/>
            <a:ext cx="3977371" cy="1638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머신러닝을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통한 음악 장르 분류 성공 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정확도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90%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가량의 성능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+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사람이 음악을 분류 하는 방식 처럼 패턴을 분석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3AA8FDD4-FD97-4E28-9678-ABDEA10D872C}"/>
              </a:ext>
            </a:extLst>
          </p:cNvPr>
          <p:cNvCxnSpPr>
            <a:cxnSpLocks/>
          </p:cNvCxnSpPr>
          <p:nvPr/>
        </p:nvCxnSpPr>
        <p:spPr>
          <a:xfrm>
            <a:off x="5887272" y="3238450"/>
            <a:ext cx="0" cy="21051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010" y="4391025"/>
            <a:ext cx="14097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GitHub - librosa/librosa: Python library for audio and music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19" y="4391025"/>
            <a:ext cx="3520439" cy="14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56666" y="4734580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6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3761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1" grpId="0" animBg="1"/>
      <p:bldP spid="12" grpId="0"/>
      <p:bldP spid="15" grpId="0"/>
      <p:bldP spid="15" grpId="1"/>
      <p:bldP spid="16" grpId="0"/>
      <p:bldP spid="16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03192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 차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689860"/>
            <a:ext cx="105156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70B74F78-5B4A-49F1-A5BE-854C2C93E3C4}"/>
              </a:ext>
            </a:extLst>
          </p:cNvPr>
          <p:cNvGrpSpPr/>
          <p:nvPr/>
        </p:nvGrpSpPr>
        <p:grpSpPr>
          <a:xfrm>
            <a:off x="8100227" y="3037201"/>
            <a:ext cx="2424860" cy="2124160"/>
            <a:chOff x="5347540" y="3352773"/>
            <a:chExt cx="1513595" cy="1325899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27004031-4525-466A-9C4D-6C373DAF76BB}"/>
                </a:ext>
              </a:extLst>
            </p:cNvPr>
            <p:cNvGrpSpPr/>
            <p:nvPr/>
          </p:nvGrpSpPr>
          <p:grpSpPr>
            <a:xfrm>
              <a:off x="5347540" y="3352773"/>
              <a:ext cx="1513595" cy="850197"/>
              <a:chOff x="5001504" y="3928782"/>
              <a:chExt cx="1513595" cy="85019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="" xmlns:a16="http://schemas.microsoft.com/office/drawing/2014/main" id="{2EA2670D-3ADB-4952-8B85-A4F9B198D6CC}"/>
                  </a:ext>
                </a:extLst>
              </p:cNvPr>
              <p:cNvSpPr/>
              <p:nvPr/>
            </p:nvSpPr>
            <p:spPr>
              <a:xfrm>
                <a:off x="5001504" y="3928782"/>
                <a:ext cx="1513595" cy="720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 err="1" smtClean="0">
                    <a:solidFill>
                      <a:srgbClr val="4B454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머신러닝</a:t>
                </a:r>
                <a:r>
                  <a:rPr lang="ko-KR" altLang="en-US" sz="2400" dirty="0" smtClean="0">
                    <a:solidFill>
                      <a:srgbClr val="4B454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학습</a:t>
                </a:r>
                <a:r>
                  <a:rPr lang="en-US" altLang="ko-KR" sz="2400" dirty="0">
                    <a:solidFill>
                      <a:srgbClr val="4B454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2400" dirty="0" smtClean="0">
                    <a:solidFill>
                      <a:srgbClr val="4B454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및</a:t>
                </a:r>
                <a:endParaRPr lang="en-US" altLang="ko-KR" sz="2400" dirty="0" smtClean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 smtClean="0">
                    <a:solidFill>
                      <a:srgbClr val="4B454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결과 도출</a:t>
                </a:r>
                <a:endParaRPr lang="en-US" altLang="ko-KR" sz="2400" dirty="0" smtClean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="" xmlns:a16="http://schemas.microsoft.com/office/drawing/2014/main" id="{92D214BF-E2FF-4741-86CC-866A7BADFB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455" y="4778979"/>
                <a:ext cx="144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F9BE17E5-4A54-4CE9-8DED-3E11B5E03D65}"/>
                </a:ext>
              </a:extLst>
            </p:cNvPr>
            <p:cNvSpPr/>
            <p:nvPr/>
          </p:nvSpPr>
          <p:spPr>
            <a:xfrm>
              <a:off x="5347540" y="4352078"/>
              <a:ext cx="1513595" cy="326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 모델 선정</a:t>
              </a:r>
              <a:r>
                <a:rPr lang="en-US" altLang="ko-KR" sz="1400" dirty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1400" dirty="0" smtClean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및 최적화</a:t>
              </a:r>
              <a:endParaRPr lang="en-US" altLang="ko-KR" sz="1400" dirty="0" smtClean="0">
                <a:solidFill>
                  <a:srgbClr val="4B45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추후 개선사항</a:t>
              </a:r>
              <a:endParaRPr lang="en-US" altLang="ko-KR" sz="1400" dirty="0" smtClean="0">
                <a:solidFill>
                  <a:srgbClr val="4B45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38B55CF-CFB4-41EA-A529-7A53E75F2C14}"/>
              </a:ext>
            </a:extLst>
          </p:cNvPr>
          <p:cNvGrpSpPr/>
          <p:nvPr/>
        </p:nvGrpSpPr>
        <p:grpSpPr>
          <a:xfrm>
            <a:off x="1512170" y="2991035"/>
            <a:ext cx="2424860" cy="2159349"/>
            <a:chOff x="1795198" y="3330807"/>
            <a:chExt cx="1513595" cy="1347863"/>
          </a:xfrm>
        </p:grpSpPr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431EBFFD-20D3-4814-85BE-D8741EB21DEC}"/>
                </a:ext>
              </a:extLst>
            </p:cNvPr>
            <p:cNvGrpSpPr/>
            <p:nvPr/>
          </p:nvGrpSpPr>
          <p:grpSpPr>
            <a:xfrm>
              <a:off x="1795198" y="3330807"/>
              <a:ext cx="1513595" cy="872163"/>
              <a:chOff x="1213361" y="2752782"/>
              <a:chExt cx="1513595" cy="87216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98387E2A-71C6-48AA-9220-23503FA45BC9}"/>
                  </a:ext>
                </a:extLst>
              </p:cNvPr>
              <p:cNvSpPr/>
              <p:nvPr/>
            </p:nvSpPr>
            <p:spPr>
              <a:xfrm>
                <a:off x="1213361" y="2752782"/>
                <a:ext cx="1513595" cy="749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 smtClean="0">
                    <a:solidFill>
                      <a:srgbClr val="4B454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프로젝트</a:t>
                </a:r>
                <a:endParaRPr lang="en-US" altLang="ko-KR" sz="2400" b="1" dirty="0" smtClean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 smtClean="0">
                    <a:solidFill>
                      <a:srgbClr val="4B454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사전 배경</a:t>
                </a:r>
                <a:endParaRPr lang="en-US" altLang="ko-KR" sz="2400" b="1" dirty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="" xmlns:a16="http://schemas.microsoft.com/office/drawing/2014/main" id="{3AA8FDD4-FD97-4E28-9678-ABDEA10D87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5312" y="3624945"/>
                <a:ext cx="144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880725F6-FD9C-44DE-9B9A-45DF0B25212D}"/>
                </a:ext>
              </a:extLst>
            </p:cNvPr>
            <p:cNvSpPr/>
            <p:nvPr/>
          </p:nvSpPr>
          <p:spPr>
            <a:xfrm>
              <a:off x="1795198" y="4352077"/>
              <a:ext cx="1513595" cy="326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진행 가정사항 </a:t>
              </a:r>
              <a:r>
                <a:rPr lang="ko-KR" altLang="en-US" sz="1400" dirty="0" smtClean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</a:t>
              </a:r>
              <a:endParaRPr lang="en-US" altLang="ko-KR" sz="1400" dirty="0" smtClean="0">
                <a:solidFill>
                  <a:srgbClr val="4B45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목표 수립</a:t>
              </a:r>
              <a:endParaRPr lang="en-US" altLang="ko-KR" sz="1400" dirty="0" smtClean="0">
                <a:solidFill>
                  <a:srgbClr val="4B45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7D8504B5-1783-4D63-912A-ED3D48856B1F}"/>
              </a:ext>
            </a:extLst>
          </p:cNvPr>
          <p:cNvGrpSpPr/>
          <p:nvPr/>
        </p:nvGrpSpPr>
        <p:grpSpPr>
          <a:xfrm>
            <a:off x="4768878" y="2986769"/>
            <a:ext cx="2473827" cy="2159349"/>
            <a:chOff x="3559655" y="3330807"/>
            <a:chExt cx="1544160" cy="1347864"/>
          </a:xfrm>
        </p:grpSpPr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00150D0F-A13B-47F5-9255-20C173C9A44D}"/>
                </a:ext>
              </a:extLst>
            </p:cNvPr>
            <p:cNvGrpSpPr/>
            <p:nvPr/>
          </p:nvGrpSpPr>
          <p:grpSpPr>
            <a:xfrm>
              <a:off x="3590220" y="3330807"/>
              <a:ext cx="1513595" cy="873969"/>
              <a:chOff x="5001504" y="2976393"/>
              <a:chExt cx="1513595" cy="87396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4DB86670-8A20-400E-8256-040460C946AA}"/>
                  </a:ext>
                </a:extLst>
              </p:cNvPr>
              <p:cNvSpPr/>
              <p:nvPr/>
            </p:nvSpPr>
            <p:spPr>
              <a:xfrm>
                <a:off x="5001504" y="2976393"/>
                <a:ext cx="1513595" cy="749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 smtClean="0">
                    <a:solidFill>
                      <a:srgbClr val="4B454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데이터 및 </a:t>
                </a:r>
                <a:endParaRPr lang="en-US" altLang="ko-KR" sz="2400" dirty="0" smtClean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 smtClean="0">
                    <a:solidFill>
                      <a:srgbClr val="4B454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전처리 과정</a:t>
                </a:r>
                <a:endParaRPr lang="en-US" altLang="ko-KR" sz="2400" dirty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="" xmlns:a16="http://schemas.microsoft.com/office/drawing/2014/main" id="{72B69353-A39A-4DEE-A807-179470621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455" y="3850362"/>
                <a:ext cx="144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886C13CC-A30A-47C3-B859-560A8DB05D64}"/>
                </a:ext>
              </a:extLst>
            </p:cNvPr>
            <p:cNvSpPr/>
            <p:nvPr/>
          </p:nvSpPr>
          <p:spPr>
            <a:xfrm>
              <a:off x="3559655" y="4352078"/>
              <a:ext cx="1513595" cy="326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세부 데이터 내용안내</a:t>
              </a:r>
              <a:endParaRPr lang="en-US" altLang="ko-KR" sz="1400" dirty="0">
                <a:solidFill>
                  <a:srgbClr val="4B45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4B454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전처리 과정 소개</a:t>
              </a:r>
              <a:endParaRPr lang="en-US" altLang="ko-KR" sz="1400" dirty="0">
                <a:solidFill>
                  <a:srgbClr val="4B45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14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사전 배경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9" name="Picture 5" descr="사람 일러스트 PNG, AI 무료 다운로드 (2023년) - 리틀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90" y="2038281"/>
            <a:ext cx="3274926" cy="27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콘텐츠 공룡 카카오, 해외진출 본격화 - 딜사이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10" y="4767386"/>
            <a:ext cx="3550285" cy="141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3AA8FDD4-FD97-4E28-9678-ABDEA10D872C}"/>
              </a:ext>
            </a:extLst>
          </p:cNvPr>
          <p:cNvCxnSpPr>
            <a:cxnSpLocks/>
          </p:cNvCxnSpPr>
          <p:nvPr/>
        </p:nvCxnSpPr>
        <p:spPr>
          <a:xfrm>
            <a:off x="1724775" y="4479727"/>
            <a:ext cx="23069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1"/>
          <a:stretch/>
        </p:blipFill>
        <p:spPr bwMode="auto">
          <a:xfrm>
            <a:off x="6014282" y="3228967"/>
            <a:ext cx="4536394" cy="266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2952500467"/>
              </p:ext>
            </p:extLst>
          </p:nvPr>
        </p:nvGraphicFramePr>
        <p:xfrm>
          <a:off x="5010150" y="1979167"/>
          <a:ext cx="6515100" cy="2246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292" y="3906618"/>
            <a:ext cx="5501933" cy="93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6365561" y="2965714"/>
            <a:ext cx="3793394" cy="3603343"/>
            <a:chOff x="6365562" y="2574752"/>
            <a:chExt cx="3793394" cy="3603343"/>
          </a:xfrm>
        </p:grpSpPr>
        <p:pic>
          <p:nvPicPr>
            <p:cNvPr id="1025" name="Picture 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562" y="2574752"/>
              <a:ext cx="3793394" cy="360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6461760" y="5234940"/>
              <a:ext cx="1645920" cy="23780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116953" y="3163704"/>
            <a:ext cx="3460930" cy="2318823"/>
            <a:chOff x="5004954" y="1493520"/>
            <a:chExt cx="2968388" cy="1988820"/>
          </a:xfrm>
        </p:grpSpPr>
        <p:grpSp>
          <p:nvGrpSpPr>
            <p:cNvPr id="10" name="그룹 9"/>
            <p:cNvGrpSpPr/>
            <p:nvPr/>
          </p:nvGrpSpPr>
          <p:grpSpPr>
            <a:xfrm>
              <a:off x="5004954" y="1493520"/>
              <a:ext cx="2968388" cy="1988820"/>
              <a:chOff x="5004954" y="1493520"/>
              <a:chExt cx="2968388" cy="1988820"/>
            </a:xfrm>
          </p:grpSpPr>
          <p:sp>
            <p:nvSpPr>
              <p:cNvPr id="30" name="타원형 설명선 29"/>
              <p:cNvSpPr/>
              <p:nvPr/>
            </p:nvSpPr>
            <p:spPr>
              <a:xfrm>
                <a:off x="5109524" y="1631196"/>
                <a:ext cx="2802121" cy="1842751"/>
              </a:xfrm>
              <a:prstGeom prst="wedgeEllipseCallout">
                <a:avLst>
                  <a:gd name="adj1" fmla="val -65194"/>
                  <a:gd name="adj2" fmla="val 47450"/>
                </a:avLst>
              </a:prstGeom>
              <a:solidFill>
                <a:schemeClr val="accent4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" name="타원형 설명선 7"/>
              <p:cNvSpPr/>
              <p:nvPr/>
            </p:nvSpPr>
            <p:spPr>
              <a:xfrm>
                <a:off x="5004954" y="1493520"/>
                <a:ext cx="2968388" cy="1988820"/>
              </a:xfrm>
              <a:prstGeom prst="wedgeEllipseCallout">
                <a:avLst>
                  <a:gd name="adj1" fmla="val -64670"/>
                  <a:gd name="adj2" fmla="val 52211"/>
                </a:avLst>
              </a:prstGeom>
              <a:noFill/>
              <a:ln w="76200">
                <a:solidFill>
                  <a:srgbClr val="303030"/>
                </a:solidFill>
              </a:ln>
              <a:effectLst>
                <a:outerShdw blurRad="101600" dist="88900" dir="2280000" sx="104000" sy="104000" algn="ctr" rotWithShape="0">
                  <a:schemeClr val="accent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356241" y="2284625"/>
              <a:ext cx="2308685" cy="60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음악의 장르를 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편하게 분류 할 수 없을까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33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및 전처리 과정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58" y="2271022"/>
            <a:ext cx="3192685" cy="380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794284" y="2462685"/>
            <a:ext cx="3948113" cy="3533373"/>
            <a:chOff x="4121944" y="2722646"/>
            <a:chExt cx="3948113" cy="353337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944" y="2722646"/>
              <a:ext cx="3948113" cy="3533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5113020" y="3741420"/>
              <a:ext cx="952499" cy="76315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79076" y="3481458"/>
            <a:ext cx="7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9473" y="4023178"/>
            <a:ext cx="21176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장르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- 100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WAV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- 30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 길이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97044" y="2286533"/>
            <a:ext cx="1012142" cy="22806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5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및 전처리 과정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87679" y="2436492"/>
            <a:ext cx="61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EDA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4241" y="3145151"/>
            <a:ext cx="43123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WAV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파일을 분석 할 수 있는 데이터 파일로 변경 필요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1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Spectogram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Tempo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(BPM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Zero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Crossing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Rate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Harmonic and Perceptron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Spectral Centroid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Mel-Frequency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Cepstral Coefficients (MFCCs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Chroma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Frequencies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AutoShape 2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0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classical.0002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0"/>
                </p14:media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13" y="3596901"/>
            <a:ext cx="5524487" cy="22259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57313" y="3227569"/>
            <a:ext cx="155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Sample Sound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05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62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및 전처리 과정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9741" y="3436931"/>
            <a:ext cx="22108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Spectogram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X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Hz or KHz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Fourier transform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AutoShape 2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0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2918459"/>
            <a:ext cx="6215332" cy="2745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02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및 전처리 과정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1751" y="3246431"/>
            <a:ext cx="4421403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Tempo (BPM) 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음악의 속도를 결정하는 요소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BPM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측정방식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1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Measure onset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strength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2. Estimate tempo from onset correlation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3. Pick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peaks in onset strength approximately 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consistent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with estimated tempo</a:t>
            </a:r>
          </a:p>
        </p:txBody>
      </p:sp>
      <p:sp>
        <p:nvSpPr>
          <p:cNvPr id="4" name="AutoShape 2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0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3" name="Picture 5" descr="../_images/librosa-feature-tempo-1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2566985"/>
            <a:ext cx="4597401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68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및 전처리 과정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1751" y="3598514"/>
            <a:ext cx="35413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Zero Crossing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Rate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음파가 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기준점을 지나친 횟수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Amplitude(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진폭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크기를 파악하는 요소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AutoShape 2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0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2" descr="data:image/png;base64,iVBORw0KGgoAAAANSUhEUgAABTwAAAINCAYAAAATErARAAAAOXRFWHRTb2Z0d2FyZQBNYXRwbG90bGliIHZlcnNpb24zLjcuMSwgaHR0cHM6Ly9tYXRwbG90bGliLm9yZy/bCgiHAAAACXBIWXMAAA9hAAAPYQGoP6dpAADE2klEQVR4nOzdd3zV9dn/8fdZ2YuQBUkg7DDDRoaggOAeVavWXau9rbYqVu96373t/N327u3qsPV2W+sq1mJdFGSK7L03ZJFBErLXGd/fHycnijISMr5nvJ6PB4+W5OScd/DL4eQ6n+u6LIZhGAIAAAAAAACAIGA1OwAAAAAAAAAAdBYKngAAAAAAAACCBgVPAAAAAAAAAEGDgicAAAAAAACAoEHBEwAAAAAAAEDQoOAJAAAAAAAAIGhQ8AQAAAAAAAAQNCh4AgAAAAAAAAgadrMDhAKPx6Njx44pNjZWFovF7DgAAAAAAABAQDEMQzU1Nerdu7es1jOf4aTg2Q2OHTumzMxMs2MAAAAAAAAAAS0/P18ZGRlnvA0Fz24QGxsryfsfJC4uzuQ0XcPpdGrRokWaM2eOHA6H2XEQYLh+0FFcQ+gIrh90FNcQOoLrBx3FNYSO4PpBR3XnNVRdXa3MzMzWOtuZUPDsBr429ri4uKAueEZFRSkuLo4nSbQb1w86imsIHcH1g47iGkJHcP2go7iG0BFcP+goM66htoyLZGkRAAAAAAAAgKBBwRMAAAAAAABA0KDgCQAAAAAAACBoUPAEAAAAAAAAEDQoeAIAAAAAAAAIGhQ8AQAAAAAAAAQNCp4AAAAAAAAAggYFTwAAAAAAAABBg4InAAAAAAAAgKBBwRMAAAAAAABA0KDgCQAAAAAAACBoUPAEAAAAAAAAEDQoeAIAAAAAAAAIGhQ8AQAAAAAAAAQNCp4AAAAAAAAAggYFTwAAAAAAAABBg4InAAAAAAAAgtaJumbtLKwyOwa6EQVPAAAAAAAABKW1h8s16+kVuvwPq/Sn5QfNjoNuYjc7AAAAAAAAANCZDMPQG2tz9csPd8vlMSRJv124T2E2q753fn+T06GrUfAEAAAAAABA0GhyufVfC3bqbxsLJElX5vRWn8Qo/XHZQf364z0Ks1t12+Qsc0OiS1HwBAAAAAAAQFAoqW7Uv/11k7bkVcpqkX5ySbbubjnR6TEM/Wn5IT3+wS45bFbdNLGPyWnRVSh4AgAAAAAAIOBtzjuhf3tjk0prmhQXYdcfvjNWMwYnt37+kblD1Ozy6KVVR/Qf/9ghh82q68ZlmJgYXYWCJwAAAAAAAALa3zbk66cLdqrZ7dHg1Bi9cOt4ZSVFn3Qbi8Wi/7xsqJxuj15fk6tH39smh82iq0anm5QaXYWCJwAAAAAAAAKS0+3Rrz/ardfX5EqS5g5P1VPfHq2Y8FOXvCwWi352xXA1uz16e32+5v1tm8JsVl0ysld3xkYXo+AJAAAAAACAgFNe26QfvLlZ645USJIemj1YP5w5UFar5YxfZ7Va9P+uHqlml6G/by7QD9/eoj/brLpoWGp3xEY3sJodAAAAAAAAAGiPnYVVuvKPX2jdkQpFh9n0wq3j9MDsQWctdvpYrRb99rpRump0b7k8hu57c7OW7yvt4tToLhQ8AQAAAAAAEDA+2Fqo655frcLKBvVLitaC+6ZqzvC0dt+PzWrRU9fn6NKRaWp2e3TPG5u06kBZFyRGd6PgCQAAAAAAAL/n9hh64pM9euCdrWp0enTBkGQtuG+qBqXGnvN92m1W/e7GMZo9NFXNLo++95cNWnu4vBNTwwwUPAEAAAAAAODXquqduuPV9fq/lYclSfdeMEAv3z5B8ZGODt+3w2bVczeP0QVDktXo9Oi7r23QptyKDt8vzEPBEwAAAAAAAH5rf0mNrnxulT4/UKZIh01//M4Y/fvF2bK1cV5nW4TbbXr+lnGaNjBJ9c1u3fHKBm3Lr+y0+0f3ouAJAAAAAAAAv/SvXcW65rkvlFter/SESP393im6fFTvLnmsCIdNL942XhP7JaqmyaVbX16nnYVVXfJY6FoUPAEAAAAAAOBXPB5Dzyzer++/sUl1zW5N7t9TH/5wmob1juvSx40Ms+mVOyZoXN8eqm70Fj33Fld36WOi81HwBAAAAAAAgN+oaXTq+3/dpN8tOSBJunNqlv5y10QlRod1y+PHhNv16p0TlJMRrxP1Tt384jodLK3plsdG56DgCQAAAAAAAL9wpKxO1/xptRbvLlGY3ar/vW6UfnbFcDls3VvCiotw6C/fnaThveNUXtes77y4TkfK6ro1A84dBU8AAAAAAACYbvm+Ul35x1U6WFqr1Lhw/e37k3X9+EzT8sRHOfTGXZOUnRar0pomfefFtcqvqDctD9qOgicAAAAAAABMYxiG/rz8kO58bYNqGl0a2ydBH94/TaMzE8yOpsToMP31e5M0IDlaRVWNuvGFtSqsbDA7Fs6CgicAAAAAAABM0dDs1o/e2ar/WbhXhiHdNDFTb99znlLiIsyO1iopJlxv332e+iVFq7CyQd95ca2KqxrNjoUzoOAJAAAAAACAbpdfUa9r/7xaH247JrvVol9fPUL/fc1IhdttZkf7hpS4CL119yRlJkYqt7xe33lxrUprKHr6KwqeAAAAAAAA6FZrDpXrque+0O6iaiXFhOmtu8/TLef1lcViMTvaafWKj9Rb3ztP6QmROlxWp5tfXKfy2iazY+EUKHgCAAAAAACgWxiGode+OKJbXl6nirpmjUyP1z/vn6aJ/RLNjtYmmYlReuvuSUqNC9eB0lrd8vJ6VdY3mx0LX0PBEwAAAAAAAN3i2c8O6Ocf7pbbY+iaMema/2+T1Tsh0uxY7dK3Z7Teuvs8JcWEa09RtW59eb2qGpxmx8JXUPAEAAAAAABAlztW2aA/Lz8kSfrJJdl6+ts5inD437zOthiQHKO37p6kxOgw7Sis0h2vrldNI0VPf0HBEwFra34lx8YBAAAAAAgQf1h6QM1ujyb1S9T3p/f363mdbTE4NVZ/vWuS4iMd2pJXqe++tkF1TS6zY0EUPBGg/rYhX1c/94UueHK5/rYxX4ZhmB0JAAAAAACcxtGyOv1tY4Ek6ZG5QwK+2OkzrHec/nrXJMVG2LXh6Al97/WNamh2mx0r5FHwRMBpdLr19OL9kqTKeqcefW+7bnhhrQ6W1picDAAAAAAAnMqzn+2X22PogiHJGp8VGAuK2mpkRrxe/+5ERYfZtOZwue55Y6ManRQ9zUTBEwHnr2tzVVzdqPSESD12SbYiHTatP1KhS373uZ5etI8nFQAAAAAA/Mi+4hp9sO2YJOnHc4aYnKZrjO3TQ699d6IiHTZ9fqBMP3hzs5pdHrNjhSwKnggoNY1OPbfsoCTpgdmD9P0ZA7R43nTNzE6R023o90sP6uJnV2rVgTKTkwIAAAAAAEl6ZvF+GYZ0yYg0jUiPNztOl5mQlaiXbx+vcLtVS/eW6gdvbtLxmiazY4UkCp4IKC+vOqIT9U71T47Wt8akS5IyekTp5dvH6883j1VqXLiOltfrlpfX6aF3t6qslicWAAAAAADMsqOgSgt3FctikeZdNNjsOF1uysAkvXDbeIXZrPpsT6lm/O8yPb14PxvcuxkFTwSMirpmvfT5EUnSwxcNkd325eVrsVh0yche+mzeDN0xJUsWi/SPLYWa9dQKvbM+Tx4PS40AAAAAAOhuTy7aJ0m6ZnS6BqXGmpyme8wYnKy37p6kURnxqm926/dLDmj6b5fppc8PM4avm1DwRMB4fsUh1Ta5NLx3nC4ZkXbK28RGOPTzK4drwQ+manjvOFU1OPWT93fohhfW6EAJS40AAAAAAOguG45WaMX+47JbLXpg9iCz43Sr8VmJ+uC+qfrTzWPVPylaJ+qd+vXHezTzyeX628Z8udzM9+xKFDwREIqrGvX66qOSpEfmDpHVajnj7XMyE/TBfVP108uGKirMpg1HT+jS33+uJ//FUiMAAAAAALqaYRj63395T3dePz5TfXtGm5yo+1ksFl06spcWPTRdv/nWSKXFRehYVaMefW+7Lv7d5/rXrmIZBh2pXYGCJwLCH5YeUJPLo4lZiZoxOLlNX2O3WfW98/tr8bwZmj00VU63oT8uO6i5z67Uyv3HuzgxAAAAAACh6/MDZVp/pEJhdqt+NGug2XFMZbdZdePEPlr+yAX6j0uzFR/p0MHSWn3/jU265k+rteZQudkRgw4FT/i93PI6vbshX5L047lDZLGc+XTn16UnROql28fr/24dp7S4COWW1+u2V9brgXe2sC0NAAAAAIBOZhhG6+zOWyb1Va/4SJMT+YcIh033TB+glY9eqPsuHKBIh01b8yt104trddsr67WzsMrsiEGDgif83jOL98vlMXTBkGRN7Jd4zvczd3iaPnt4hu6cmiWrRfpg6zHNemq53lrHUiMAAAAAADrLot0l2l5Qpagwm35w4QCz4/id+EiHHpmbrRWPXKBbz+sru9WilfuP6/I/rNIP396io2V1ZkcMeBQ84df2Flfrg23HJEk/njOkw/cXE27Xz64Yrg/um6YR6XGqbnTpP/6xQ9f/3xrtK2apEQAAAAAAHeH2GHp60X5J0p1Ts5QUE25yIv+VEhehX109QksenqErc3pLkj7cdkyzn16h//zHDpVWN5qcMHBR8IRfe2rRfhmGdNnIXhqRHt9p9zsyI14LfjBVj18+TNFhNm3KPaHLfv+5/mfhXjU0s9QIAAAAAIBz8dH2Y9pXUqPYCLvuOZ/TnW3Rt2e0fn/TGH38o2m6YEiyXB5Db67L0/T/XabfLtyrqgan2REDDgVP+K0teSe0eHeJrBbpoYsGd/r9221WfXdaP3328AzNHZ4ql8fQn5cf0pxnV2j5vtJOfzwAAAAAAIKZy+3Rs58dkCR9f3p/xUc5TE4UWIb3jtdrd07UO/ecp7F9EtTo9OhPyw9p+m+X6fkVh9To5IBWW1HwhN/yDTi+blyGBqbEdNnj9IqP1P/dOl4v3jZeveMjlF/RoDte3aD739rM8XEAAAAAANro75sLdKSsTonRYbpzaj+z4wSs8/r31N/vnaIXbxuvwakxqmpw6jef7tWM/12mt9fnyeX2mB3R71HwhF/64mCZvjhYrjCbVT+aNahbHvOiYalaPG+Gvjetn6wW6aPtRZr19Ar9dW0uS40AAAAAADiDJpdbv19yUJL0gwsGKDrcbnKiwGaxWHTRsFR9+sB0PXl9jtITIlVS3aTH3t+hOc+s1Mfbi6hVnAEFT/gdwzD02395T3d+Z1IfZfSI6rbHjg6366eXD9M/75+mnIx41TS69NMFO3Xt86u1t7i623IAAAAAABBI3l6Xp8LKBqXGheuW8/qaHSdo2KwWXTcuQ0t/PEOPXz5MidFhOlxWp/ve2qyrnvtCnx84bnZEv0TBE35n8e4SbcuvVKTDpvsuHGhKhhHp8Xr/B1P1iyuHKybcri15lbrs96v0xKd7mJkBAAAAAMBX1De79MdlhyRJP5w5SBEOm8mJgk+43abvTuunFY9coAdmDVJ0mE07Cqt068vrdfNLa7Utv9LsiH6Fgif8ittj6KlF+yVJ352WpeTYcNOy2KwW3T4lS5/Nm6FLRqTJ7TH0fysO6z/e32FaJgAAAAAA/M3rq3NVVtukzMRIfXt8ptlxglpshEMPXTRYKx69UHdOzVKYzaovDpbrque+0L1/3aSDpbVmR/QLFDzhVz7cdkz7SmoUF2HXPecPMDuOJCktPkJ/vmWcnr9lnCwW6f0thdqUW2F2LAAAAAAATFfd6NTzK7ynOx+cNVhhdkpN3SEpJlw/u2K4ljw8Q9eOzZDFIn26s1hznlmhDUepWXAVwm843R49vdh7uvP7MwYoPsphcqKTXTwiTd8e532n6hcf7mY4MAAAAAAg5L30+RFVNTg1MCVGV49JNztOyMlMjNJT387Rwgema/bQVA1IjtHYPj3MjmU6Cp7wG+9uyFdeRb2SYsJ159Qss+Oc0o/nDlFsuF3bC6r03uYCs+MAAAAAAGCairpmvfz5YUnSvIsGy2a1mJwodA1Ji9VLt4/X+z+Ywn8HUfCEn2h0uvX7JQckST+cOVBRYXaTE51acmy4fjRrkCTptwv3qabRaXIiAAAAAADM8X8rDqmu2a3hveN08fA0s+NA3hmfoOAJP/GXNUdVWtOk9IRI3TjRvwcc3z4lS/2TolVW26Q/Lj1odhwAAAAAALpdaXWjXl9zVJL04zlDZOVUIfwIBU+YrqbRqT8tbxlwPHuQwu02kxOdWZjdqv+6fJgk6ZUvjujwcTagAQAAAABCyx+XHVSj06OxfRJ0wZBks+MAJ6HgCdO99PkRVdY7NSA5WtcEyIDjC7NTdMGQZDndhv7fx3vMjgMAAAAAQLfJr6jX2+vzJHl3XVgsnO6Ef6HgCVNV1DXrpZYBxw/PGSK7LXAuyf+6fJjsVouW7C3V8n2lZscBAAAAAKBb/H7JATndhqYO7KkpA5LMjgN8Q+BUlxCU/rTsoOqa3RqZHq9LRgTWgOMByTG6Y0qWJOmXH+2W0+0xNxAAAAAAAF3s0PFa/X1zgSTv7E7AH1HwhGmKqhr0l7W5kgL3CPyPZg9Sz+gwHT5ep7+syTU7DgAAAAAAXeqZxfvlMaTZQ1M0pk8Ps+MAp0TBE6b5/ZKDanZ5NLFfoqYPCswj8HERDj0y1/uO1rOf7Vd5bZPJiQAAAAAA6Bq7j1Xro+1FkqR5F3G6E/6LgidMcbSsTn/bmC9JeiRAT3f6XD8+U8N7x6mm0aUnF+03Ow4AAAAAAF3i6cX7JEmXj+qlYb3jTE4DnB4FT5jimc/2y+0xdOGQZE3ISjQ7TofYrBb9/MrhkqR3NuRpZ2GVyYkAAAAAAOhcW/JO6LM9pbJapIcuGmx2HOCMAq7g+dxzzykrK0sRERGaNGmS1q9ff8bbz58/X9nZ2YqIiNDIkSP1ySefnPT5999/X3PmzFHPnj1lsVi0devWb9xHY2Oj7rvvPvXs2VMxMTG69tprVVJS0pnfVkjZU1Stf247Jsm7mT0YTMhK1BU5vWUY0i8/3C3DMMyOBAAAAABAp3mqpaPx2rEZGpAcY3Ia4MwCquD57rvvat68efrZz36mzZs3KycnR3PnzlVpaekpb7969WrddNNNuuuuu7RlyxZdffXVuvrqq7Vz587W29TV1WnatGn6n//5n9M+7kMPPaQPP/xQ8+fP14oVK3Ts2DF961vf6vTvL1Q8tWifDEO6bFQvjUiPNztOp3nskmxFOKxaf7SidaYJAAAAAACBbs2hcq06WCaHzaIfzRpkdhzgrAKq4Pn000/r7rvv1p133qlhw4bp+eefV1RUlF555ZVT3v53v/udLr74Yj3yyCMaOnSofvWrX2ns2LH64x//2HqbW2+9VY8//rhmz559yvuoqqrSyy+/rKefflozZ87UuHHj9Oqrr2r16tVau3Ztl3yfwWxTrvcIvM1q0cNBdgS+d0Kk7p0xUJL0xCd71NDsNjkRAAAAAAAdYxiGnlzknd1544Q+ykyMMjkRcHZ2swO0VXNzszZt2qTHHnus9WNWq1WzZ8/WmjVrTvk1a9as0bx580762Ny5c7VgwYI2P+6mTZvkdDpPKohmZ2erT58+WrNmjc4777xvfE1TU5Oamr7c1l1dXS1JcjqdcjqdbX7sQOL7vs70/RmGod8u3CNJ+taY3spMCA+6P4/vTsnUuxvydKyqUX9edkA/nDnA7EgBoS3XD3AmXEPoCK4fdBTXEDqC6wcdxTWEjmjL9bN8/3Ftyj2hcLtV3z+/L9caTtKdz0HteYyAKXiWlZXJ7XYrNTX1pI+npqZq7969p/ya4uLiU96+uLi4zY9bXFyssLAwJSQktPl+nnjiCf3iF7/4xscXLVqkqKjgfidk8eLFp/3cvkqL1h2xyWYxNMzI1Sef5HZjsu4zJ9Wi16ps+vOKg+pRtU+J4WYnChxnun6AtuAaQkdw/aCjuIbQEVw/6CiuIXTE6a4fjyE9tcMmyaKpyS5tWrW0e4MhYHTHc1B9fX2bbxswBc9A8thjj510srS6ulqZmZmaM2eO4uLiTEzWdZxOpxYvXqyLLrpIDofjG583DEMv/986SdW65by+uuXS7O4P2U0uMQztfmWj1h89oY3NGXr2mlFmR/J7Z7t+gLPhGkJHcP2go7iG0BFcP+goriF0xNmun093Fqtg7XZFh9v0xO0XKDE6zISU8Gfd+Rzk66Bui4ApeCYlJclms31jO3pJSYnS0tJO+TVpaWntuv3p7qO5uVmVlZUnnfI80/2Eh4crPPybx/ocDkfQ/wN0uu9x4c5ibS+sVlSYTffPHBz0fw4/u3K4rvjDKn28s1i3TcnSpP49zY4UEELh7wi6FtcQOoLrBx3FNYSO4PpBR3ENoSNOdf24PYZ+v+ywJOmuaf2VmhBtRjQEiO54DmrP/QfM0qKwsDCNGzdOS5Ysaf2Yx+PRkiVLNHny5FN+zeTJk0+6veQ9Ynu625/KuHHj5HA4Trqfffv2KS8vr133E8rcHkNPtQw4/u7UfkqODf4e7+G943XjxD6SpF98uFtuj2FyIgAAAAAA2m7BlkIdLK1VfKRD3zu/n9lxgHYJmBOekjRv3jzdfvvtGj9+vCZOnKhnn31WdXV1uvPOOyVJt912m9LT0/XEE09Ikh544AHNmDFDTz31lC677DK988472rhxo1544YXW+6yoqFBeXp6OHTsmyVvMlLwnO9PS0hQfH6+77rpL8+bNU2JiouLi4vTDH/5QkydPPuXCInzTB1sLdaDlSfLu6f3NjtNtHr5osD7adky7i6r17oZ8fWdSH7MjAQAAAABwVs0uj55dsl+S9G8zBigugtPDCCwBc8JTkm644QY9+eSTevzxxzV69Ght3bpVCxcubF1MlJeXp6KiotbbT5kyRW+99ZZeeOEF5eTk6L333tOCBQs0YsSI1tv885//1JgxY3TZZZdJkm688UaNGTNGzz//fOttnnnmGV1++eW69tprNX36dKWlpen999/vpu86sDW7PHrmsy+fJOMjQ+dJsmdMuB6cPViS9OSifapqYJMdAAAAAMD/zd+Ur/yKBiXFhOv2KX3NjgO0W0Cd8JSk+++/X/fff/8pP7d8+fJvfOz666/X9ddff9r7u+OOO3THHXec8TEjIiL03HPP6bnnnmtPVEh6d6P3STI5NjSfJG+d3Fdvrc/TwdJa/X7JAf3X5cPMjgQAAAAAwGk1Ot36w5KDkqT7LhygqLCAKx0BgXXCE4GlodmtPyw5IEn64cyBIfkk6bBZ9XhLkfP11Ud1sLTG5EQAAAAAAJzeX9fmqri6Ub3jIxjNhoBFwRNd5vU1R1Va06SMHpG6cULoPklOH5ys2UNT5fIY+uVHe2QYLDACAAAAAPifuiaX/rz8kCTpR7MGKdxuMzkRcG4oeKJLVDc6W58kH5w9WGH20L7UfnrZUIXZrFq5/7iW7i01Ow4AAAAAAN/w6hdHVF7XrKyeUbp2XIbZcYBzFtpVKHSZl1YeVlWDUwNTYnTNmHSz45guKyla353WT5L0q492q9nlMTkRAAAAAABfqqp36v9WHpYkPXTRYDlslIwQuLh60enKapv00qojkqSHLxosm9ViciL/cP/MgUqODdfR8nq9+sURs+MAAAAAANDqhc8PqabRpSGpsbpiVG+z4wAdQsETne7Pyw+pvtmtkenxunhEmtlx/EZMuF2Pzh0iSfrD0oMqrWk0OREAAAAAAFJ5bZNe/eKoJGnenMGycnAJAY6CJzpVUVWj3libK0l6ZO4QWSw8SX7VtWMzlJMRr9oml5781z6z4wAAAAAAoOdXHlF9s1ujMuI1Z1iq2XGADqPgiU71x2WH1OzyaFK/RJ0/KMnsOH7HarXoZ1cOlyTN31Sg7QWV5gYCAAAAAIS0yibprQ0FkqSH53BwCcGBgic6TWmD9PctxyRxuvNMxvbpoW+NSZdhSD//5y4ZhmF2JAAAAABAiPpXoVXNLo8mZiVqOgeXECQoeKLTfJpvldtjaGZ2isZnJZodx6/9+yXZigqzaXNepT7YeszsOAAAAACAEJRXUa+1pd7DSj/m4BKCCAVPdIo9RTXaXO69nB6eM9jkNP4vNS5C9104UJL0xKd7VNfkMjkRAAAAACDUvLY6Vx7DovMH9tTEfhxcQvCg4IlO8cySA5Kky0akaXjveJPTBIa7pvVTn8QolVQ36c/LD5kdBwAAAAAQYlYfrpAk3TQh0+QkQOei4IkO23i0Qsv2lckqQw/MGmB2nIAR4bDpPy8bKkl64fPDyq+oNzkRAAAAACBUVNQ169DxOknSuL4J5oYBOhkFT3RYXbNb6QkRmpRiqF9StNlxAsqcYamaOrCnml0e/fcne8yOAwAAAAAIERuPek93pkYaSowOMzkN0LkoeKLDZgxO1r8emKYr+3rMjhJwLBaLHr98uGxWiz7dWazVh8rMjgQAAAAACAEbWgqe/WMNk5MAnY+CJzpFuN2qKLvZKQLTkLRY3TKpjyTplx/ulstN4RgAAAAA0LU2HD0hSRoQR8ETwYeCJ+AHHrposBKiHNpbXKO31+eZHQcAAAAAEMTqm13aWVgliROeCE4UPAE/kBAVpocvGixJemrxflXWN5ucCAAAAAAQrLbmVcrlMZQaF67EcLPTAJ2PgifgJ26a2EfZabGqrHfqmcX7zY4DAAAAAAhSvnb28X17yGIxOQzQBSh4An7CbrPq8cuHSZL+ui5P+4prTE4EAAAAAAhGvoVFE/ommBsE6CIUPAE/MmVgki4enia3x9AvP9olw2CWCgAAAACg87jcHm3O857wHNe3h8lpgK5BwRPwM/952VCF2a364mC5Fu0uMTsOAAAAACCI7C6qVn2zW3ERdg1OiTE7DtAlKHgCfiYzMUr3nN9fkvT/Pt6jRqfb5EQAAAAAgGCx/oi3nX18VqKsVgZ4IjhR8AT80L0XDFBqXLjyKur18qojZscBAAAAAAQJ3/zO8Vm0syN4UfAE/FB0uF2PXTJUkvTcsoMqqW40OREAAAAAINAZhqGNLRvaJ2YlmpwG6DoUPAE/ddXo3hrbJ0H1zW69sSbX7DgAAAAAgAB3uKxO5XXNCrNbNTIj3uw4QJeh4An4KYvFouvHZ0qStuSfMDkNAAAAACDQbWiZ3zk6I0HhdpvJaYCuQ8ET8GOjWt5x255fJY/HMDkNAAAAACCQbWhpZ5/Qj/mdCG4UPAE/Njg1VhEOq2qaXDpSXmd2HAAAAABAAPMtLJrA/E4EOQqegB9z2Kwa3rvllGdBpblhAAAAAAABq6S6UXkV9bJYpLF9OeGJ4EbBE/BzORkJkqRt+VXmBgEAAAAABCzf6c6haXGKi3CYnAboWhQ8AT+Xk+k94bmNE54AAAAAgHPkW1g0sR/t7Ah+FDwBP+c74bnrWLWaXR5zwwAAAAAAAtL6loVF47NoZ0fwo+AJ+Lm+PaMUH+lQs8uj/SU1ZscBAAAAAASY6kan9hZXS5ImsrAIIYCCJ+DnLBaLRmV429q35leaGwYAAAAAEHA25Z6QYXgP1KTERZgdB+hyFDyBAOBra2dTOwAAAACgvXzzO8f35XQnQgMFTyAA+E54sqkdAAAAANBeG1vmd07sx/xOhAYKnkAAGJ2ZIEk6UFqjuiaXuWEAAAAAAAGjyeXW1pZuwQnM70SIoOAJBICUuAilxUXIY0g7CznlCQAAAABom+0FVWp2eZQUE6Z+SdFmxwG6BQVPIEDkZHrb2rcXUPAEAAAAALTNhqNfzu+0WCwmpwG6BwVPIECMallctJXFRQAAAACANvItLJrQj3Z2hA4KnkCA8M3xZFM7AAAAAKAt3B5DG3O9C4smZLGwCKGDgicQIEake1va8ysaVFHXbHIaAAAAAIC/219So5pGl6LDbBrWK87sOEC3oeAJBIj4SIf6J3sHTG/jlCcAAAAA4Cx88zvH9u0hu40SEEIHVzsQQHJa5nhuz2dxEQAAAADgzNYf+XJhERBKKHgCASQnw9vWzglPAAAAAMCZGIbResJzQj/mdyK0UPAEAsiorywuMgzD3DAAAAAAAL9VcKJBJdVNslstGpNJwROhhYInEECG9YqT3WpRWW2zCisbzI4DAAAAAPBTvtOdI9LjFRlmMzkN0L0oeAIBJMJhU3avWEnS9gLmeAIAAAAATs1X8JzYj/mdCD0UPIEAM6plcdG2/EpTcwAAAAAA/JdvYdGELAqeCD0UPIEAM9pX8GRxEQAAAADgFMprm3ToeJ0kaXxf5nci9FDwBALMqEzvpvYdBVVye1hcBAAAAAA42cbcE5KkQSkx6hEdZnIaoPtR8AQCzKCUWEWF2VTX7Nbh47VmxwEAAAAA+JkNvnZ25nciRFHwBAKMzWrRiN7eU55bmeMJAAAAAPiaDS0nPCdk0c6O0ETBEwhAOS1t7WxqBwAAAAB8VX2zS7sKvT8rsrAIoYqCJxCAfJvat7O4CAAAAADwFVvyKuXyGOodH6GMHlFmxwFMQcETCECjMxMkSbuLqtXkcpsbBgAAAADgNzYc9c7vHM/pToQwCp5AAMroEakeUQ453Yb2FtWYHQcAAAAA4Cd8BU8WFiGUUfAEApDFYlFOyynPbbS1AwAAAAAkOd0ebc6tlCRN5IQnQhgFTyBA+eZ4bstncREAAAAAQNp9rFoNTrfiIx0alBJjdhzANBQ8gQA1umVTOyc8AQAAAADSV+Z39u0hq9VichrAPBQ8gQDlO+F56Hitahqd5oYBAAAAAJhu/RHmdwISBU8gYCXFhCs9IVKGIe0opK0dAAAAAEKZYRjamHtCkjQhq4fJaQBzUfAEAlhOS1v79gIKngAAAAAQyg4dr1NFXbPC7VaNTE8wOw5gKgqeQAD7cnFRpak5AAAAAADm8s3vHJ2ZoDA75R6ENv4GAAEsp6XgyQlPAAAAAAhtvoLnhCzmdwIUPIEANjIjXhaLVFjZoOM1TWbHAQAAAACYpLXgycIigIInEMhiwu0amBwjSdpeUGluGAAAAACAKYqrGpVf0SCrRRrbJ8HsOIDpKHgCAa51jidt7QAAAAAQknynO4f2ilNshMPkNID5KHgCAW50y6Z2FhcBAAAAQGhifidwMgqeQIAb1bq4qFKGYZgbBgAAAADQ7dYf8RY8JzK/E5BEwRMIeNm9YhVms+pEvVP5FQ1mxwEAAAAAdKOqBqf2ldRIksZn9TA5DeAfKHgCAS7cbtPQXrGSpG0sLgIAAACAkLI594QMQ8rqGaWU2Aiz4wB+gYInEARyMhMkMccTAAAAAELNeuZ3At9AwRMIAl/O8WRTOwAAAACEko0UPIFvoOAJBIGcDO+m9h2FVXK5PSanAQAAAAB0h0anW9vyvQdfJrCwCGgVcAXP5557TllZWYqIiNCkSZO0fv36M95+/vz5ys7OVkREhEaOHKlPPvnkpM8bhqHHH39cvXr1UmRkpGbPnq0DBw6cdJusrCxZLJaTfv3mN7/p9O8NOFf9k2MUE25Xg9Otg8drzY4DAAAAAOgG2wuq1Oz2KCkmXFk9o8yOA/iNgCp4vvvuu5o3b55+9rOfafPmzcrJydHcuXNVWlp6ytuvXr1aN910k+666y5t2bJFV199ta6++mrt3Lmz9Ta//e1v9fvf/17PP/+81q1bp+joaM2dO1eNjY0n3dcvf/lLFRUVtf764Q9/2KXfK9AeNqtFI9LjJDHHEwDa6y9r8/T4RptufWWDnvhkjz7cdky55XUyDMPsaAAAAGe0obWdvYcsFovJaQD/YTc7QHs8/fTTuvvuu3XnnXdKkp5//nl9/PHHeuWVV/STn/zkG7f/3e9+p4svvliPPPKIJOlXv/qVFi9erD/+8Y96/vnnZRiGnn32Wf30pz/VVVddJUn6y1/+otTUVC1YsEA33nhj633FxsYqLS2tG75L4NzkZCZo7eEKbSuo0g0TzE4DAIGh0enW75ceVJXTorVHTmjtkROtn4uLsGtkRrxGpidoVEa8RqbHK6NHJD9MAAAAv7GB+Z3AKQVMwbO5uVmbNm3SY4891voxq9Wq2bNna82aNaf8mjVr1mjevHknfWzu3LlasGCBJOnIkSMqLi7W7NmzWz8fHx+vSZMmac2aNScVPH/zm9/oV7/6lfr06aPvfOc7euihh2S3n/qPr6mpSU1NTa2/r66uliQ5nU45nc72feMBwvd9Bev3FwiGp8VIkrblnwi4/w5cP+goriGcqw+3HlNVg0s9wgzNmztUe0vqtONYlfYW16q60aUvDpbri4PlrbdPiHRoRHqcRvT2/hqZHqde8REUQUMcz0HoCK4fdBTXUOhyewxtPOp9s3ZsZtw5XQNcP+io7ryG2vMYAVPwLCsrk9vtVmpq6kkfT01N1d69e0/5NcXFxae8fXFxcevnfR873W0k6Uc/+pHGjh2rxMRErV69Wo899piKior09NNPn/Jxn3jiCf3iF7/4xscXLVqkqKjgnqmxePFisyOErIomSbJrT1G1PvjoEzkCamCFF9cPOoprCO31p502SRZNSfUormynJtqkiZmSK10qbpDyay3Kq7Mov9aiY/VSZYNTqw6Wa9VXiqDRdkN9YgxlRkuZMYb6RBuKD5OogYYenoPQEVw/6CiuodBTWCfVNtkVbjV0eMsq5W499/vi+kFHdcc1VF9f3+bbBkzB00xfPSU6atQohYWF6fvf/76eeOIJhYeHf+P2jz322ElfU11drczMTM2ZM0dxcXHdkrm7OZ1OLV68WBdddJEcDofZcUKSYRj6474VKq9rVp+cKRqTmWB2pDbj+kFHcQ3hXOwvqdGRNWtkt1o0KcU46/XT5PLoQEmtdhyr0q5j1dpRWK39JbWqc0l7Ki3aU/nlbZNiwjS8d5xGtpwEHZEep9S4iK7/pmAKnoPQEVw/6CiuodD1xto8afteTeifpCsuG3dO98H1g47qzmvI10HdFgFT8ExKSpLNZlNJSclJHy8pKTntbM20tLQz3t73vyUlJerVq9dJtxk9evRps0yaNEkul0tHjx7VkCFDvvH58PDwUxZCHQ5H0D+BhML36M9GZyZoyd5S7Sqq1cT+yWbHaTeuH3QU1xDa42+bjkmSZmYnKz7s2FmvH4dDGpMVrjFZPVs/1uh0a19xjbYXVmlHQWVLEbRGZbXNWrG/TCv2l7XeNiU2XCPT4zUyI16jMuI1OrOHEqPDuu4bRLfjOQgdwfWDjuIaCj2b8qskSZP69ezwf3uuH3RUd1xD7bn/gCl4hoWFady4cVqyZImuvvpqSZLH49GSJUt0//33n/JrJk+erCVLlujBBx9s/djixYs1efJkSVK/fv2UlpamJUuWtBY4q6urtW7dOt17772nzbJ161ZZrValpKR0yvcGdJZRGd6C5/aCKrOjAIBfq2926f3NhZKkmyZkqnr/sXO6nwiHTTmZCcrJTJDUV5K3CLq7qFo7C6u0vaBKOwqqdKC0RqU1TVqyt1RL9pZKksLsVn3yo2kamBLbGd8SAAAIIYZhaGPLwqLxLCwCviFgCp6St7X89ttv1/jx4zVx4kQ9++yzqqura93afttttyk9PV1PPPGEJOmBBx7QjBkz9NRTT+myyy7TO++8o40bN+qFF16QJFksFj344IP69a9/rUGDBqlfv376r//6L/Xu3bu1qLpmzRqtW7dOF154oWJjY7VmzRo99NBDuuWWW9SjRw9T/hyA08nJjJckbcuvNDcIAPi5j7YVqabJpT6JUZrSP1EL93fefUc4bBrbp4fG9vnydUJ9s0t7iqq9BdDCKq06UKbSmib9Y0uhHpmb3XkPDgAAQkJ+RYNKqpvksFk0pk+C2XEAvxNQBc8bbrhBx48f1+OPP67i4mKNHj1aCxcubF06lJeXJ6v1y00tU6ZM0VtvvaWf/vSn+o//+A8NGjRICxYs0IgRI1pv8+ijj6qurk733HOPKisrNW3aNC1cuFAREd45W+Hh4XrnnXf085//XE1NTerXr58eeuihb2x/B/zBqIwESdLhsjpVNTgVH0lLAgCcypvr8yRJN03sI6u167cLRYXZNa5vosb19Z7A+GBroR54Z6s+3VmsH88ZwpZ3AADQLutbTneOTI9XhMNmchrA/wRUwVOS7r///tO2sC9fvvwbH7v++ut1/fXXn/b+LBaLfvnLX+qXv/zlKT8/duxYrV279pyyAt0tMTpMfRKjlFdRrx0FVZo2KMnsSADgd3YWVmlbfqUcNouuH59hSoaZ2SkKs1l1+HidDpTWanAqbe0AAKDtfO3sE2hnB07JevabAAgkozJa2toLKs0NAgB+6q2W051zh6cpKeabSwa7Q2yEQ+e3vCn16Y5iUzIAAIDAtZ6CJ3BGFDyBIJPT0tbOHE8A+KbaJpc+2OJdVvSdSX1MzXLxiDRJ0qc7i0zNAQAAAktZbZMOH6+TJI3PYrcIcCoUPIEg490ULDa1A8ApfLC1UHXNbvVPitbk/j1NzXLRsFTZrRbtLa7R0bI6U7MAAIDAsfHoCUnS4NQYJUSFmZwG8E8UPIEgMyI9TlaLVFzdqJLqRrPjAIDfMAxDb63ztrN/Z1If0xcFJUSFafIAb9H10520tQMAgLbZQDs7cFYUPIEgExVmb11+QVs7AHxpW0GVdh2rVpjdqmvHmrOs6Ot8be0LaWsHAABt5Ct4TuxHwRM4HQqeQBDyLS6irR0AvvTWulxJ0mUje6lHtH+0f80ZliaLxVuMLaxsMDsOAADwc3VNLu06Vi2JE57AmVDwBIKQb44nm9oBwKuqwakPt3lPUZq9rOirkmPDW39YWUhbOwAAOIsteZVyewylJ0Sqd0Kk2XEAv0XBEwhCX93UbhiGuWEAwA8s2FKoBqdbg1NjNL6vf20zvYS2dgAA0EbrW+d3+tfrGcDfUPAEgtCQtFiF2a2qbnTpaHm92XEAwFQnLSuaaP6yoq/zzfHcmHtCpSybAwAAZ7DRV/BkfidwRhQ8gSDksFk1vHecJGk7be0AQtzmvBPaV1KjCIdV1/jJsqKv6hUfqdGZCTIM6V+7aGsHAACn5nR7tCWvUhLzO4GzoeAJBClfW/tWNrUDCHFvrvWe7rxiVG/FRzpMTnNqvrb2T5njCQAATmNnYZUanG4lRDk0MDnG7DiAX6PgCQSpnEw2tQNAZX2zPtrhf8uKvu6SEb0kSeuOVKiirtnkNAAAwB9tPHpCkjS+b6KsVv8a0QP4GwqeQJDynfDcWVglp9tjbhgAMMnfNxeq2eXR0F5xGp2ZYHac0+rTM0rDesXJ7TG0eDenPAEAwDexsAhoOwqeQJDK6hmt2Ai7mlwe7S+pMTsOAHQ7wzD05rpcSdLNk/xvWdHX0dYOAABOxzAMFhYB7UDBEwhSVqtFozK8be3b8mlrBxB61h2p0OHjdYoKs+mq0b3NjnNWl4z0Fjy/OFimqganyWkAAIA/OXS8VifqnYpwWDWid7zZcQC/R8ETCGK+tnY2tQMIRW+u8y4rump0b8VG+Oeyoq8amBKrgSkxcroNLd1bYnYcAADgR9Yf8c7vHJ2ZoDA7pRzgbPhbAgSxUS0Fz20sLgIQYsprm7RwZ8uyool9TU7Tdpf62tp30NYOAAC+5Gtnn5hFOzvQFhQ8gSDmW9Cxv6RGDc1uc8MAQDd6b1OBnG5DozLiNTIjcNq+Lm7Z1r5i/3HVNblMTgMAAPzFeuZ3Au1CwRMIYmnxEUqJDZfbY2jXMU55AggNHo+ht9Z729lvntTH5DTtM7RXrPr2jFKTy6Pl+46bHQcAAPiBoqoGFZxokNUijenDhnagLSh4AkEup+WU59b8SlNzAEB3WX2oXLnl9YoNt+uKHP9fVvRVFotFF7duay8yOQ0AAPAHG45653cO7x2vmHC7yWmAwEDBEwhyOS2tnNuZ4wkgRLy1PleSdPWYdEWFBd4PBZe0tLUv21uqRifjSAAACHUbjrS0szO/E2gzCp5AkPOd8NzGpnYAIaC0plGLdnk3nH8nwNrZfXIy4tU7PkJ1zW59fqDM7DgAAMBkG3zzO7NoZwfaioInEORGpSdIknLL61VZ32xuGADoYvM3FsjlMTS2T4KG9oozO845sVgsmktbOwAAkFRV79S+khpJ0nhOeAJtRsETCHLxUQ71S4qWJG2jrR1AEHN7DL3dsqzoO5P6mpymY3xt7Z/tLlGzy2NyGgAAYJZNeRUyDKl/UrSSY8PNjgMEDAqeQAgY5ZvjyeIiAEFs5YHjKjjRoLgIuy4f1cvsOB0yrm8PJcWEq7rRpTWHy82OAwAATLL+iHdh0Xja2YF2oeAJhIBRGQmSmOOJrlff7NIN/7dGj8zfZnYUhKC31nlPd147LkMRDpvJaTrGZrVo7vBUSdJC2toBAAhZG4+ysAg4FxQ8gRAwOtN7wnNbQZUMwzA5DYLZP7YUat2RCs3fVKC9xdVmx0EIKapq0NK9pZKkmwN0WdHX+dra/7WrRC43be0AAISaRqdb21vGkk3sR8ETaA8KnkAIGNYrXjarRcdrmlRc3Wh2HAQpwzD0+uqjrb+fv7HAvDAIOe9uyJfbY2hiv0QNTIk1O06nmNQ/UQlRDlXUNWt9y+kOAAAQOrblV6rZ7VFybLj6JEaZHQcIKBQ8gRAQGWbTkFRvAWAbczzRRdYcLtf+ktrW3y/YUignp9LQDVxuj97dkC8peE53SpLDZtVFQ31t7cUmpwEAAN1tY653fufErERZLBaT0wCBhYInECJyvtLWDnQF3+nOmyb2UVJMuMrrmrWspcUY6ErL9h1XUVWjEqPDdPGINLPjdKpLRnq/n4U7i+XxMJIEAIBQsv6Ib34nC4uA9qLgCYSIHN/iIk54ogsUnKjX4t0lkqS7pmXpW2PTJUnzN9HWjq731rpcSdJ14zIUbg/sZUVfN3VgkmLD7SqtadKW/BNmxwEAAN3E7TG0Ode3oZ35nUB7UfAEQoRvU/uOgipOCaHTvbE2Vx5DmjYwSQNTYnX9uAxJ0rK9pSqrbTI5HYJZwYl6Ld9/XJL3dHGwCbfbNHNoiiTp0x20tQMAECr2Flerpsml2HC7hvaKMzsOEHAoeAIhYnBqjCIcVtU0uXS4rM7sOAgijU536/zE26dkSZIGpcYqJzNBLo+hBVsKTUyHYPfO+nwZhjR1YE/1S4o2O06XuKSlTf/TncUyDN6wAgAgFGxoaWcf27eHbFbmdwLtRcETCBF2m1UjenvneG4vqDQ3DILKB1sLVVnvVEaPSM3MTmn9uO+U5/yNBRRp0CWcbo/e3egttn9nYl+T03SdGYNTFOmwqbCyQTsLq82OAwAAusGGo952duZ3AueGgicQQnIyEyQxxxOdxzAMvbbaOz/xtsl9T3r3+Yqc3gq3W7WvpEY7ClmWhc63ZE+Jjtc0KSkmTBcNSzU7TpeJDLPpwuxkSdKnO4tMTgMAALqaYRjacNS3sIj5ncC5oOAJhJBRGWxqR+facPSE9hRVK8Jh1bfHZ570ufhIh+YO97bizt/I8iJ0vjfX5UmSvj0+U2H24H5Jc/GIXpK829o5MQ0AQHDLq6hXaU2TwmzW1kMrANonuH86AHCS0S3/WO4+Vq1ml8fcMAgKr68+Kkm6Zky6EqLCvvH568d729o/2FqoRqe7O6MhyOWW1+nzA2WyWIJzWdHXzcxOUZjdqsNlddpfUmt2HAAA0IXWt8zvHJkRrwiHzeQ0QGCi4AmEkD6JUUqIcqjZ7dG+4hqz4yDAFVU1aOEu79Zo37Kir5syIEm94iNU3ejS4t0l3ZgOwe7t9d7ZnecPSlZmYpTJabpeTLhd0wclSaKtHQCAYLexdX4n7ezAuaLgCYQQi8WikenetvatLC5CB725Nk9uj6FJ/RKVnRZ3ytvYrBZdO7ZledEm2trROZpdHs1vWVZ086TgP93p89W2dgAAELx88zsn9mNhEXCuKHgCIcbX1r6dxUXogEanW2+v985PvOM0pzt9rmvZ1r7qwHEVVzV2dTSEgH/tKlZ5XbNS48I1KzvF7Djd5qKhqbJbLdpbXKMjZXVmxwEAAF3geE2TDpfVyWKRxvXhhCdwrih4AiFmVEaCJGk7i4vQAR9vL1J5XbN6x0ecdTt2VlK0JmYlymNIf9/MKU903Fsty4puGJ8puy10XsrERzk0eUBPSbS1AwAQrDblek93DkmNVXyUw+Q0QODq0E8JhmGwKRQIMDktm9oPlNaorsllchoEIsMw9Pqao5Kkm8/r26aC03Uty4ve21TAvxvokEPHa7XmcLmsFumGEFhW9HWX0NYOAEBQW3+E+Z1AZzingufLL7+sESNGKCIiQhERERoxYoReeumlzs4GoAukxEWoV3yEPIa0s5BTnmi/LfmV2l5QpTC7tc3bsS8b2UtRYTYdKavTptwTXZwQweztltOdFw5JUXpCpMlput+c4amyWryn9AtO1JsdBwAAdDLf/M7xWczvBDqi3QXPxx9/XA888ICuuOIKzZ8/X/Pnz9cVV1yhhx56SI8//nhXZATQyXJa2tq3sbgI5+D11UclSVfm9FZidFibviY63K5LR3pPps3fSFs7zk2j0633WsYi3Hxe6J3ulKSkmPDWEx+c8gQAILjUNrm065j3UMrEfpzwBDqi3QXPP//5z3rxxRf1xBNP6Morr9SVV16pJ554Qi+88IL+9Kc/dUVGAJ1sVKa3rX0bczzRTqU1jfpkh3d24NmWFX3d9S3Liz7afkz1zYxTQPt9urNIlfVOpSdEasbg0FlW9HWXjEiTRMETAIBgsyXvhDyGlNEjUr3iQ6+TBehM7S54Op1OjR8//hsfHzdunFwufoAFAsFo3wlPNrWjnd5alyen29C4vj00Ij2+XV87sV+i+vaMUl2zW5/uoFCD9mtdVjQhUzarxeQ05rm4ZY7nxtwTKqluNDkNAADoLOsOe9vZmd8JdFy7C5633nqr/vznP3/j4y+88IJuvvnmTgkFoGuNaFlcVHCiQeW1TSanQaBodnn0ZkvB6fZ2nu6UJIvFouvGek95zt+U35nREAL2l9Row9ETslktumFCptlxTJUWH6ExfRIkSf/axZsHAAAEi2X7SiVJ0wYmmZwECHwdWlr0ve99T9/73vc0cuRIvfjii7JarZo3b17rLwD+KS7CoQHJ0ZK8iy+Atvh0Z5GO1zQpJTa8taW2vb41LkMWi7T2cIXyylm4grbzne6cPTRFqXERJqcxn+/vIKelAQAIDsVVjdp1rFoWi3TBkGSz4wABr90Fz507d2rs2LFKTk7WoUOHdOjQISUlJWns2LHauXOntmzZoi1btmjr1q1dEBdAZ2FxEdrLt6zo5kl95bCd0/tlSk+I1NQB3nesfctngLNpaHbr7y3Xy3cm9TU5jX+4pKWtfd2Rck7qAwAQBJbu9Z7uHJOZoJ4x4SanAQKfvb1fsGzZsq7IAaCb5WQm6P0thczxRJvsKKjS5rxKOWwW3TSpY+3E14/P0KqDZfr7pgI9OGuQrCE8ixFt8+H2Y6ppdCkzMVLn0+IlScpMjNLw3nHadaxai3eX6MaJobm1HgCAYLF0b4kkadbQVJOTAMHh3I7oAAh4o1rmeG4vqJJhGCangb97reV052UjeykltmPtxHOHpyk2wq7CygatPVzeCekQ7Hzt7DdN7EOB/CsuHek95fkp29oBAAhojU63Vh0skyRdOCTF5DRAcGh3wbOxsVH/+7//q0svvVTjx4/X2LFjT/oFIDAM7RUnu9Wi8rpmFVY2mB0Hfqy8tkkfbj8m6dyWFX1dhMOmK3J6S5Lmb6KtHWe261iVtuZXym616Ppxob2s6OsubpnjufpQmaoanCanAQAA52rN4XI1Oj3qFR+hob1izY4DBIV2t7TfddddWrRoka677jpNnDhRFgsnLYBAFOGwaWivOO0orNK2/Cpl9IgyOxL81Dsb8tXs8ignI15j+vTolPu8flyG3lqXp093FukXVw1XXISjU+4Xwcd3unPuiDQlxzLP6qsGJMdocGqM9pfUasmeEn1rbIbZkQAAwDlYusc7v3Nmdgo1FqCTtLvg+dFHH+mTTz7R1KlTuyIPgG40KiNeOwqrtL2gUpeN6mV2HPghl9ujv67NldQ5pzt9RmcmaGBKjA6W1urj7UW6ifmDOIW6Jpc+2Oo9XXwz18gpXTyil/aXHNCnO4speAIAEIAMw2hdWDRrKO3sQGdpd0t7enq6YmM5Yg0Eg5zMBEnSVhYX4TQW7S5RUVWjkmLCOrUobrFYdP04b3Fm/sb8TrtfBJd/bjum2iaX+idFa/KAnmbH8UuXtLS1r9x/XHVNLpPTAACA9tpXUqPCygZFOKyaMoDljEBnaXfB86mnntK///u/Kzc3tyvyAOhGORkJkqSdhVVye1hchG/yLSu6aWIfhdttnXrf14xNl81q0ea8Sh0sre3U+0ZweHOd97XGTRP70N51GtlpscrqGaUml0fL9pWaHQcAALTTkpZ29qkDkhTh6NzX20Aoa3fBc/z48WpsbFT//v0VGxurxMTEk34BCBwDU2IUFWZTXbNbh45TcMLJ9hRVa/2RCtmtFt08qW+n339KbIQuGJwsSXqP5UX4mu0FldpZWK0wm1XXjqNV+3QsFosuHsG2dgAAApWvnf3CbNrZgc7U7hmeN910kwoLC/Xf//3fSk1N5cQFEMBsVotGpMdr/ZEKbcuv1OBUxlXgS6+3nO6cOyJNafERXfIY14/P0JK9pXp/c4F+PGew7LZ2vw+HIOVbVnTpyDQlRoeZnMa/XTIiTc+vOKRle0vV6HRzOgQAgABRUdesLXknJHkXFgHoPO0ueK5evVpr1qxRTk5OV+QB0M1GZyZ4C54Flbp+fKbZceAnKuubtWBroSTpjk5cVvR1M7NT1SPKodKaJn1+oIx3tiFJqm50ti4r+k4XnC4ONqMy4pWeEKnCygat3H9cc4anmR0JAAC0wYr9pfIY0tBeceqdEGl2HCCotPsoTXZ2thoaGroiCwATjMqIlyRtL6gyOQn8ybsb8tXo9GhYrziN79ujyx4nzG7VVaPTJUnzN7G8CF4fbClUg9OtgSkxmpDVdddfsLBYLJrbUuRcSFs7AAABwze/cxZv+gOdrt0Fz9/85jd6+OGHtXz5cpWXl6u6uvqkXwACi29x0Z6iajW53OaGgV9wewy9sda7LOaOKVldPrrk+vHe+Yyf7S7VibrmLn0s+D/DMPRmSzv7zZNYVtRWl4z0FjwX7ylRs8tjchoAAHA2TrdHK/YflyTNHErBE+hs7S54XnzxxVqzZo1mzZqllJQU9ejRQz169FBCQoJ69OAUBhBoMnpEKjE6TE63oT1FNWbHgR9YsqdEBSca1CPKoStH9+7yxxveO17DesWp2e3RP7cd6/LHg3/bnFepvcU1Crdb9a0xLCtqq3F9eig5Nlw1jS6tPlRmdhwAAHAWG4+eUE2jSz2jw1oPoQDoPO2e4bls2bLTfm7Hjh0dCgOg+1ksFuVkxGvZvuPall+p0ZkJZkeCyV5fc1SSdMOEPt22/OT68Rn6xYe7NX9Tvm7vwpmh8H9vtpwuvnxUb8VHOUxOEzisVovmDk/VX9fmaeHOYl0whJMiAAD4s6V7SyRJM4Yky2alowXobO0+4TljxoyTfo0dO1b79u3TI488ogceeKArMgLoYqNa3lHcVlBpag6Y70BJjb44WC6rRbrlvD7d9rhXjU6Xw2bRzsJq7SliPEqoKq1p1Ifbvad8b5vMsqL2umREL0nSv3YVy+WmrR0AAH+2dK9vfmeqyUmA4NTugqfPypUrdfvtt6tXr1568sknNXPmTK1du7YzswHoJjmZLC6Cl+9050XDUpXRI6rbHjcxOkyzh3pf7M3fWNBtjwv/8ta6PDndhsb2SVAOp83bbVK/RPWIcuhEvVPrj1SYHQcAAJzG0bI6HTpeJ7vVovMHJ5kdBwhK7Sp4FhcX6ze/+Y0GDRqk66+/XnFxcWpqatKCBQv0m9/8RhMmTOiqnAC6kO+E56HjtappdJobBqapbnTq/c2FkmRKW7lvedGCrYUsXQlBTS63/rrWu6zojqn9TE4TmOw2qy4a5n3j4FO2tQMA4Ld8pzsn9ktUXAQjfICu0OaC5xVXXKEhQ4Zo+/btevbZZ3Xs2DH94Q9/6MpsALpJUky40hMiZRjSjkJOeYaq+RsLVN/s1pDUWE3u37PbH3/6oGSlxIaroq659UUgQsfH24tUVtuktLgIXTIizew4Aeurbe0ej2FyGgAAcCq+17ozs5m5DXSVNhc8P/30U9111136xS9+ocsuu0w2W/cssgDQPXzLirblU/AMRR6PoTda2tlvm9JXFkv3D06326y6Zmy6JOm9Tfnd/vgwj2EYevWLo5KkWyf3lcN2zhN3Qt6UgT0VG2FXaU2TNuedMDsOAAD4mppGp9YdKZckzRrK/E6gq7T5J4pVq1appqZG48aN06RJk/THP/5RZWVlXZkNQDcaleGb41lpbhCYYsX+4zpaXq+4CLuuGZNuWo7rx3nb2pftO67SmkbTcqB7bc47oR2FVQqzW3XTxO5blhWMwu221nm4tLUDAOB/Vh0ok9NtqF9StPolRZsdBwhabS54nnfeeXrxxRdVVFSk73//+3rnnXfUu3dveTweLV68WDU1NV2ZE0AXy2k94Vlpag6Y47XVRyVJ3x6fqagwu2k5BqbEanRmgtweQwu2FJqWA93rlZbTnVeP7q3E6DBzwwSBi1tGAizcWSzDoK0dAAB/Qjs70D3a3TMWHR2t7373u1q1apV27Nihhx9+WL/5zW+UkpKiK6+8sisyAugGI9LjZbFIx6oaOVkXYg4fr9WK/cdlsUi3Tc4yO07r8qL3NhVQrAkBxyobtLDlJOKdLCvqFDMGJysqzKbCygbmMgMA4Ec8HkPL9nkLnrMoeAJdqkNDsoYMGaLf/va3Kigo0Ntvv91ZmQCYICbcrkEpMZKk7czxDCl/WZMrSZo5JEV9ekaZnEa6Iqe3wu1W7S+p1fYCrsVg98baXLk9hs7rn6ihveLMjhMUIhw2XTjE+0MUbe0AAPiP7YVVKqttVmy4XeOzEs2OAwS1TtkKYLPZdPXVV+uf//xnZ9wdAJOMykiQxBzPUFLb5NJ7mwokSbdPyTI3TIu4CEdrS+58lhcFtUanW2+vz5PE6c7ORls7AAD+Z+meEknS9MHJCrOzpBHoSvwNA9DKN8dzK6fqQsbfNxWotsml/snRmjYwyew4ra4flylJ+ufWY2p0uk1Og66yYEuhKuudyugR2bpoB53jwuwUhdmtOlJWp30lzFkHAMAfLGmZ33kh7exAl6PgCaBVzlc2tXMiKPh5PIZeX3NUknT75CxZrRZzA33FlAE9lZ4QqepGlxbtLjE7DrqAYRh6tWVZ0e2Ts2Tzo+svGMSE2zV9ULIk6dMdtLUDAGC24qpG7TpWLYtFumBIstlxgKBHwRNAq+y0OIXZrKqsdyq/osHsOOhiqw6W6fDxOsWE23XtuAyz45zEarXo2rHpkqT5G2lrD0ZrDpVrX0mNIh02fXtCptlxgtIlX2lrBwAA5vItKxqdmaCkmHCT0wDBL+AKns8995yysrIUERGhSZMmaf369We8/fz585Wdna2IiAiNHDlSn3zyyUmfNwxDjz/+uHr16qXIyEjNnj1bBw4cOOk2FRUVuvnmmxUXF6eEhATdddddqq2t7fTvDTBbmN2qob29S0O25J8wOQ262uurj0qSrhuXoZhwu7lhTuG6lrb2VQfLdKySAnywebXl+rt2XLriIx3mhglSs4emym61aF9JjQ4f53ULAABmWrKH7exAdwqogue7776refPm6Wc/+5k2b96snJwczZ07V6Wlpae8/erVq3XTTTfprrvu0pYtW3T11Vfr6quv1s6dO1tv89vf/la///3v9fzzz2vdunWKjo7W3Llz1djY2Hqbm2++Wbt27dLixYv10UcfaeXKlbrnnnu6/PsFzDC6pa19a36luUHQpfLK67W05V3m2yb3NTnNqfXpGaVJ/RJlGNL7mwvMjoNOlFder89ahvbfMYVlRV0lPsqhKS2zednWDgCAeRqdbn1xsEySNDObueVAd/C/Iz1n8PTTT+vuu+/WnXfeKUl6/vnn9fHHH+uVV17RT37yk2/c/ne/+50uvvhiPfLII5KkX/3qV1q8eLH++Mc/6vnnn5dhGHr22Wf105/+VFdddZUk6S9/+YtSU1O1YMEC3XjjjdqzZ48WLlyoDRs2aPz48ZKkP/zhD7r00kv15JNPqnfv3m3/BurqJJutg38KfsrplK2x0fs9OjipE8gmpITrb82N2nWgSKrL6p4H5frpdm8v26OIpkZNHZSk/lEW75+9H7pxeE9t33dMH605oPsm9pLFcpo5j1xDAeWtr1x/A6P94PoL4uvn8gFx2rAzX8s2HdF9E3uZHSd4BfE1hG7A9YOO4hrye+v2l0p1deoXH66hcVbzX/t8FdcPOqo7r6F2/N2xGAGymaS5uVlRUVF67733dPXVV7d+/Pbbb1dlZaU++OCDb3xNnz59NG/ePD344IOtH/vZz36mBQsWaNu2bTp8+LAGDBigLVu2aPTo0a23mTFjhkaPHq3f/e53euWVV/Twww/rxIkv23tdLpciIiI0f/58XXPNNd943KamJjU1NbX+vrq6WpmZmaqSFNehPwUAAAAAAAAg9FRLipdUVVWluLgzV9gCpqW9rKxMbrdbqaknH/9OTU1VcfGp27SKi4vPeHvf/57tNikpJ8/YsNvtSkxMPO3jPvHEE4qPj2/9lZnJMgYAAAAAAACgOwRUS3ugeOyxxzRv3rzW3/tOeDpzc+U8SwU6UDmdTi1dulQzZ86Ug2PwAe+Bd7dp2b4yPXzRQN3eDfMduX66j2EYuvb5tTp4vF6PzBmkW8/rY3aks9qUe0J3vr5ZUWE2LXlomqJPsWCJaygweDyGrv7zGh0tb9BjFw/WTRP94w3BYL9+3l6frycW7ldORpze+O4Es+MEpWC/htC1uH7QUVxD/u1AaY2ufX69wu1WrfzxdEWG+deYO64fdFR3XkPO6mqpb9tqFAFT8ExKSpLNZlNJSclJHy8pKVFaWtopvyYtLe2Mt/f9b0lJiXr16nXSbXwt7mlpad9YiuRyuVRRUXHaxw0PD1d4ePg3Pu5ISJAjSAuecjrljojwfo88SQa8kUMy9MmRWm2ucOl7CQld/4BcP91m9aEy7ajyKDI6WtfOGCpHAGzHnhQfr9ReR3W0vF6fFTTqunEZ37wR11BAWLavVHtqDMXGxuhbM4bKcYritSmC/PqZMylCjy/N09rSZpVbIpQWH2F2pOAT5NcQuhjXDzqKa8ivLd9apoawCE3OTlFcSk+z43wT1w86qhuvIYe17Y3qAdPSHhYWpnHjxmnJkiWtH/N4PFqyZIkmT558yq+ZPHnySbeXpMWLF7fevl+/fkpLSzvpNtXV1Vq3bl3rbSZPnqzKykpt2rSp9TZLly6Vx+PRpEmTOu37A/zJ2D4JkqTNuZWm5kDne331UUnSt8amKz4Aip2SZLFYWouc8zfmm5wGHfHqF0clSd+ekKkYfyl2hoC0+IjW5/V/7WJbOwB0pb9tyNdf1hyVxxMQqzLQDZbu8R6gmpmdcpZbAuhMAVPwlKR58+bpxRdf1Ouvv649e/bo3nvvVV1dXevW9ttuu02PPfZY6+0feOABLVy4UE899ZT27t2rn//859q4caPuv/9+Sd4foh988EH9+te/1j//+U/t2LFDt912m3r37t26GGno0KG6+OKLdffdd2v9+vX64osvdP/99+vGG29s34Z2IICMzIiXzWpRcXWjjlU2mB0HnaTgRL0W7/aeer99Spa5YdrpW2MzZLFI645UKK+83uw4OAcHS2u1cv9xWSzS7ZOzzI4Tci4d6e1k+XRnkclJACB4FVU16NG/b9fjH+zS/W9vVkOz2+xIMFlFXbM253kXIFPwBLpXQBU8b7jhBj355JN6/PHHNXr0aG3dulULFy5sXTqUl5enoqIvX8hPmTJFb731ll544QXl5OTovffe04IFCzRixIjW2zz66KP64Q9/qHvuuUcTJkxQbW2tFi5cqIiIL9u93nzzTWVnZ2vWrFm69NJLNW3aNL3wwgvd940D3SwqzK6hvWIlqfUfaAS+v67Nk8eQpgzoqcGpsWbHaZfeCZGaNjBJkvTeJk55BiLf6eJZ2anq0zPK3DAhaO5w7xie9UcqVF7bZHIaAAhOn+8va/3/n+wo1g0vrFFpdaOJiWC2FftL5TGk7LRY9U6INDsOEFICquApSffff79yc3PV1NSkdevWndRWvnz5cr322msn3f7666/Xvn371NTUpJ07d+rSSy896fMWi0W//OUvVVxcrMbGRn322WcaPHjwSbdJTEzUW2+9pZqaGlVVVemVV15RTExMl32PgD8Y26eHJGlLXqW5QdApGp1uvbMhT1Lgne70uX68d8HN3zcX0iYWYKoanPr75gJJ0nenZpkbJkRlJkZpRHqcPIa0ZE/p2b8AANBuKw4clyRdNCxVPaIc2l5Qpaue+0K7jlWZnAxm8f2bO2sopzuB7hZwBU8A3cNX8OSEZ3D459Zjqqx3Kj0hUrOHppod55zMGZaquAi7CisbtPpQudlx0A5/25Cv+ma3hqTGavIAPxzWHyLmDPOe8ly0mzmeANDZ3B5DXxz0nvD8txn9teC+qRqQHK2iqkZd//waLWKGcshxuj1aud9bBJ+ZHZivv4FARsETwCmNaVlwsauwWk0u5g8FMsMw9FpLO/Gtk/vKZrWYG+gcRThsunK0d3byfNraA4bbY+j1NUclSXdMzZLFEpjXXzCYM9z7w9bnB8pU3+wyOQ0ABJcdhVWqrHcqNsKunIwE9e0Zrfd/MFXnD0pSfbNb3//rJr2w8pAMgy6VULEp94SqG11KjA7T6MwEs+MAIYeCJ4BT6pMYpZ7RYWp2e7SzsNrsOOiAjbkntLuoWuF2q25oaQsPVNeN8+ZfuLNYVQ1Ok9OgLT7bU6KCEw1KiHLo6tHpZscJaUNSY9UnMUpNLo9WfmXOHACg4z5vOck3dUCS7Dbvj9nxkQ69cscE3TypjwxD+u9P9uonf9+hZpfHzKjoJkv3etvZLxiSHLAHDoBARsETwClZLBaNaZ3jSVt7IPOd7rx6dLp6RIeZG6aDcjLiNSglRk0ujz7afszsOGiDV784Ikm6aWIfRYbZTE4T2iwWiy4a5j3lSVs7AHSulS3zO6cPTj7p4w6bVb++eoR+dsUwWS3Suxvzddsr61RZ32xGTHSjJXtKJHkXNgLofhQ8AZyWr62dxUWBq7iqUQt3egsbgbqs6KssFouuH58hSXpvU4HJaXA2e4qqtfZwhWxWi249r6/ZcSDvLFzJe+rE5eaEEQB0hppGpza3vF4+f1DSNz5vsVh059R+evn2CYoJt2vt4Qpd86fVOny8tpuTorscLavToeN1slstOn/wN68JAF2PgieA02JxUeB7c12u3B5DE7MSNax3nNlxOsXVY9Jls1q0Ja9SB0trzI6DM3jti6OSpIuHp6l3QqS5YSBJGte3hxKjw1RZ79SGozy3A0BnWH2oXG6Pof5J0cpMjDrt7S7MTtF7905WekKkjpTV6Zo/rdbqQ4wYCUa+dvYJWYmKi3CYnAYITRQ8AZxWTma8bFaLiqoaVVTVYHYctJPL7dHb6/MkBcfpTp+U2AhdOMTbLjafU55+q6KuWQu2FkqS7pyaZW4YtLLbrJqVnSKJtnYA6Cyft7Szn+p059dlp8VpwX1TNaZPgqoanLrt5fV6p+X1GoKHr+A5a2iKyUmA0EXBE8BpRYXZlZ0WK4m29kC0Oa9SZbXN6hHlaN3OHCx8y4ve31xIW66fent9nppcHo1Mj9e4vj3MjoOvaJ3juauEbcEA0Al8i+C+Pr/zdJJjw/X23efpypzecnkM/eT9Hfp/H++W28NzcjCobXJp3ZFySdLMbAqegFkoeAI4I98cz825tD4GmuX7vO8sTx+cLIctuJ7uZ2anKDE6TMdrmlqXBMB/ON0evbEmV5L3dKfFwmZSf3L+oGRFOKwqrGzQniLGQgBAR+SW1ymvol4Om0Xn9e/Z5q+LcNj0uxtH66HZgyVJL35+RN9/Y5PqmlxdFRXdZNWB43K6DfVLilb/5Biz4wAhK7h+AgbQ6ZjjGbiW7/MWAi8Y0rbTBoEkzG7V1aPTJUnzN9LW7m8W7ixWcXWjkmLCddmoXmbHwddEhtk0fZD3eYG2dgDomJX7va+3xvXtoehwe7u+1mKx6IHZg/T7m8YozG7VZ3tKdN3za3SsklFSgWzJHu+hA053Auai4AngjHwFz53HqtXkcpucBm1VWt2o3UXVsljUWtgINr5t7Z/tKVFFXbPJafBVr35xRJJ086Q+CrfbTE6DU/lqWzsA4NytPOBtZz+/A6+3rszprXfuOU9JMWHaU1Stq577QlvzKzspIbqTx2No2T4KnoA/oOAJ4Iz69oxSYnSYml0e7T5WbXYctNHyltMGo9Lj1TMm3OQ0XWNorziNSI+T023ow+1FZsdBi235ldqcVymHzaKbz+tjdhycxqyhqbJapN1F1cqvqDc7DgAEJKfbozWHvLMaO/oG89g+PbTgvqnKTovV8Zom3fB/a/Qxr28CzvbCKpXVNism3K4JWYlmxwFCGgVPAGdksVg0JjNBkncJDgLDipZ29hlDgvud5evGek95/n3zMZOTwMd3uvOKUb2VEhthchqcTmJ0WOsPYp/t4ZQnAJyLLXmVqm1yKTE6TMN7x3X4/jJ6ROm9e6doZnaKmlwe3ffWZv1hyQEWzAWQpS3/pk4fnKQwO+UWwEz8DQRwVmNbNixvYY5nQHC5Pfr8QPDO7/yqq0anK8xm1Z7iGhXUmZ0GpdWN+niH9zTKHVOzzA2Ds5ozPE0Sbe0AcK58r7emDUyS1do5C/piwu168bbxumtaP0nSU4v3a97ftjFaKkAsbW1nTzU5CQAKngDOyrepfQsnPAPClvxKVTe61CPKoZyMBLPjdKke0WGaPcx7inVdKf+kme2v6/LkdBsa17eHRgX5tRcM5rTM8Vx/tEInmIMLAO3mW1g0fXDnvsFss1r0X5cP06+vHiGb1aJ/bCnUzS+uU3ltU6c+DjpXcVWjdhZ6Z+gH+6EDIBDw0yGAs8rJSJDVIhVWNqikutHsODiL5S3vLJ8/KFm2Tjpt4M+uG+dta99eEfzfqz9rcrn11rpcSdKdnO4MCJmJUcpOi5XbY2jp3lKz4wBAQDlR16zthVWSpPMHJXXJY9xyXl+9fudExUbYtTH3hK7+0xfaX1LTJY+FjvMtKxqdmaCkIJ2hDwQSCp4Azio63K4had65RJtzaWv3d8v3hUY7u8+kfj1ltUiVzRYK8ib6cFuRymqblRYXobktrdLwf7629sW7aWsHgPZYdbBMhiFlp8UqNa7rZlZPG5Skf/xgqvr2jFJ+RYOu/dNqrWg5WQr/smRPSzt7kM/QBwIFBU8AbTLW19aeX2lqDpxZaXWjdh2rltT57VX+KjrcrsEpMZKkbQVVJqcJTYZhtC4runVyXzlsvLwIFL629hX7j6vRyXw4AGgr3/zOrjrd+VUDU2L0jx9M1cSsRNU0uXTnq+v1lzVHu/xx0XaNTre+OFgmSZo5lIIn4A/4iQRAm4zt411cxAlP/7a85R3/URnxIdVKk5MZL4mCp1k25p7QrmPVCrdb9Z2JfcyOg3YY3jtO6QmRanC6tepAmdlxACAgGIahlfu9z5nd9QZzYnSY3vjeRF03LkMeQ3r8g1362Qc75XJ7uuXxcWZrDperwelWWlyEhvWKMzsOAEl2swMACAy+xUXbC6vU7PIozM77Jf5oha+dPUROd/rkZMTr3Y2FFDxN4jvdec2YdPWIDjM5DdrDYrHoomGpem31US3aXazZw9gqCwBnc7C0VsXVjQq3WzUhK7HbHjfcbtP/XjdKA5Jj9D8L9+r1Nbk6Ul6vZ68fcU73ZxiGmlwe1TS6VNvkUm2jSzVNTtW2/L7mpP/95sftNqviIuyKCW/5FWFXbMv/xoQ7vvZ776+4CIeiw22yB1k3yLKWWdgzh6bIYmGuPOAPKHgCaJN+SdHqEeXQiXqn9hRVKyczwexI+BqX29PaXjUjxGYH5WR4T3juKKyW22OExLImf1FY2aB/7fLOf7yDZUUBaU5LwXPJnlL+/gBAG/hmaE7q31MRDlu3PrbFYtG9FwxQv6QoPfjuVq3cf1zffmG9LuxpkW1XiRpcRmvxsrbJpRpfgbLReVKx0ncbl8fo1vw+kQ7bKQuipyqa+oqq8ZEOjc5M8LtiqWEYrfM7Z2WH1mtwwJ9R8ATQJhaLRWP69NDSvaXanHeCgqcf2pJfqepGlxKivC8GQ8mA5BiFWw3VN7u1v6RGQ2kl6jZvrMmV22Nocv+eyk7jzz0QTeiXqPhIh8rrmrU570S3nlYCgED0ecsIkOndML/zdC4e0UvzE6L0vb9s0MHjdTp43Cbt3XZO92WxSDFhXxYeYyPsiolweAuP4V/7eMvvo8PtcruNliKqUzVfKbJ6T4p+5fdfOSXa6PS24Dc43WpwunW8pqldWcf37aG/fm9Stxeaz2R/Sa0KKxsUbrdqygDzrgkAJ6PgCaDNxmQmtBQ8K3XnVLPT4OuW7/O+szx9UHLIndCyWS3qE2PoQLVFW/MrKXh2k4Zmt95enydJupPTnQHLYbNqZnaK/rGlUIt2FVPwBIAzaHS6te5IuSTzF0SOzIjXB/dN00//sV278krVO6mHYiMdJxUnYyMcpzg56fu89wRllMMmaze9dnS6Pd9oja9tcp7UVn9yO72z9eMHSmu1MfeE/v3v2/XsDaP9pnV8yV5vp8uUAT0VGeY/hVgg1FHwBNBmY/uyuMifLffN7xwSWvM7ffrGSgeqpa15lbqJxTnd4h9bClXV4FRmYqRmDWX2YyCbMyzVW/DcXaL/uHSo3/wQCQD+ZuPRE2p0epQWF6FBKTFmx1FafIT+fPMYffLJJ7r00olyOBxmRzojh82qHtFh5zTz+4uDZbrtlfX6YOsxDUqJ0f0zB3VBwvZbusc3v5PXQoA/8a/hFwD8Wk5mgqwW78y+0upGs+PgK0prGrXrWLUk808bmCUrxjuDamt+pblBQoRhGHpttXdZ0e2Ts0LuVHGwmT44WWF2q3LL63WgtNbsOADgt1a2zEs/f1ASbw51s6kDk/TLq4ZLkp5ctF+f7CgyOZF0omUcjCTNZH4n4FcoeAJos5hwuwanxkqSNudVmhsGJ/FtZx+VEa+kmHCT05ijb0vBc39pjWqbXCanCX6rD5Vrf0mtosJsun58ptlx0EHR4XZNG+idO7ZoV7HJaQDAf61sWVh0foi+wWy2myf1bR2jM+9vW7W9oNLUPCv2H5fHkLLTYpWeEGlqFgAno+AJoF3G9PG2tW/Jo63dnyxvefF9QQi/+I4Lk3rHR8gwZPqL31Dw6hfe053XjctQfKR/t8+hbeYM87biLdpdYnISAPBPpdWN2ltcI4tFrW8Sofv956VDNWNwshqdHt39l40qrjKv82zJ3pbt7EM53Qn4GwqeANplbJ8ESWpt3YD5XG6PPm8peM4YEtovtnIy4iVJWziB3KVyy+taX+DfPiXL3DDoNLOGpspikbYXVKmoqsHsOADgd3zb2UemxyvxHGZQonPYbVb94TtjNCglRiXVTbr7LxvV0Ozu9hxOt0crWpaG0s4O+B8KngDaxbe4aHtBlZxuj8lpIHlnVlY3upQQ5dDozASz45gqJ9Nb8GSOZ9d6bfVRGYY0Y3CyBiSbv7ABnSM5NlzjWk7xf8YpTwD4hq/O74S54iIcevn2CUqMDtOOwirN+9tWeTxGt2bYlHtC1Y0u9YhyaHRmj259bABnR8ETQLv06xmt+EiHmlwe7SmqNjsO9OV29vMHJYf84pjRGV8WPA2je1/0horaJpfmbyyQpNYZWggeF9HWDgCn5PEYWtVywnP6oNAdIeRP+vSM0vO3jJPDZtGnO4v1zGf7u/Xxl7Z0u1w4JCXkX4MD/oiCJ4B2sVotGuNra8+lrd0fLN/vfbEVyvM7fYb3jpPdatHxmiYdM3GeUzB7b2O+aptc6p8czQ98QWjO8DRJ0ppD5apqcJqcBgD8x+6iapXXNSs6zNY60x7mm9gvUU98a5Qk6Q9LD2rBlsJue+wle7xvDs5kfifglyh4Ami3sb7FRbQNm660plE7C70nbadT8FSEw6bsXrGSpK3M8ex0Ho+h19fkSpLunJIlK6cZgk6/pGgNSomRy2NoectcMgDAl+3skwckKczOj9H+5LpxGfq3GQMkSY/+fbs2dcOhjNzyOh06Xie71aLzeQMY8Es8UwNoN1/Bk8VF5lu5/8vh+cmx4San8Q++OaZb87k+O9vy/aU6Ulan2Ai7vjU2w+w46CJzhtPWDgBft7JlQeT0wczv9EePzh2ii4alqtnl0fff2KiCE/Vd+ni+dvYJWYmKj3R06WMBODcUPAG0W05mvCwWKb+iQcdrmsyOE9J8J7AuGMI7yz6+ofFsau98r35xVJJ0w/hMRYfbzQ2DLnPRMG9b+/K9pWpydf/WWwDwN3VNrtZTg4xz8U9Wq0XP3jBaQ3vFqay2Wd97faNqm1xd9ni+gifb2QH/RcETQLvFRjg0OMXbNswpT/O43J7W0wYUPL/kO+G5o7BKTrfH3DBB5GBpjT4/UCarRbp9SpbZcdCFRqXHKzUuXHXNbq0+VG52HAAw3boj5XK6DWUmRqpvzyiz4+A0osPtevn28UqKCdfe4ho98PYWubtgc3ttk0trD3v/fWR+J+C/KHgCOCdj+yZI4hSdmbbmV6q60aX4SEfrqUZI/ZOiFRthV5PLo33FNWbHCRq+052zh6YqM5Ef9oKZ1Wpp3da+mLZ2AGgdITR9ULIsFuZX+7PeCZF68bZxCrNbtWRvqf5n4d5Of4xVB47L6TaU1TNK/ZOiO/3+AXQOCp4AzskY5niabvk+7+nO8wclycbymFZWq6X1lCeLtTpHVb1T72/2bj29Y2qWuWHQLea0tLUv3l0iTxecjgGAQOJbWMRymsAwpk8PPXl9jiTphZWH9e6GvE69/yV7fO3sqRTAAT9GwRPAORnbJ0GStL2gkrZhkyzf75vfSSvN143xLS7iBHKneHdjnhqcbmWnxWpy/55mx0E3OK9/T8WG23W8pklbCyrNjgMApik4Ua/Dx+tks1o0ZSD/BgaKK3N664FZgyRJP12ws7UFvaM8HkPLWg4dzKKdHfBrFDwBnJP+STGKi7Cr0UnbsBlKaxq1s7BakjRjMKcNvm50S0GeTe0d53J79PrqXEnSnVOzOMkQIsLsVl3Qsohh0S7a2gGErs8PeNvZx2QmKC6CbdyB5IFZg3TZqF5yug392183Kbe8rsP3uaOwSmW1TYoJt2tCVmInpATQVSh4AjgnVquFtnYT+WZJjUiPU3JsuMlp/E9ORoIk6dDxOlXVO80NE+A+21OiwsoG9Yhy6KrR6WbHQTea0zrHs9jkJABgHt+CyOm8wRxwrFaLnro+RzkZ8aqsd+q7r21QVUPHXhcuadnOfv6gJIXZKacA/oy/oQDO2ZiWU3Sbcyl4drfl+7wvti6knf2UesaEq0/LYp1ttON2yCsty4pumthHEQ6buWHQrS4YkiyHzaJDx+t0sLTW7DgA0O1cbo++OOh9k/n8QUkmp8G5iHDY9OJt45UWF6FDx+t0/1ub5erAOK6le71dDzOzeQ0O+DsKngDO2djWE56V5gYJMS63p7W96oIhnDY4Hd/ioq0sLjpnu45Vaf2RCtmsFt06ua/ZcdDNYiMcmjzA+wM+29oBhKJtBVWqbnQpPtKhUS3dIwg8KXEReun28Yp02PT5gTL96qPd53Q/xVXekVIWCzP0gUBAwRPAORvdJ0EWi5RXUa+y2iaz44SMbQWVqmpwKj7SodGZPcyO47fGtM7xrDQ1RyCbv7FAknTxiDT1io80OQ3M4GtrX0RbO4AQ9HnLdvZpA5NkszLDOpCNSI/XMzeMliS9viZXb6w52u77WNbSYZWTkcBIKSAAUPAEcM7iIhwalBIjSdrCKc9us7xlM+T5g3jxfSZfPeFpGIa5YQKQYRitp/quZnZnyLqopeC5Nb9SpdWNJqcBgO715fxO2tmDwcUj0vTI3CGSpJ9/uLu1oN1WS/Z4C56zaGcHAgIFTwAdMiaTxUXdzVfwpJXmzIb1jlOYzaqKumblVzSYHSfg7C6qVmFlgyIcVk0byA96oSo1LkI5mQkyDOmzlh/0ACAUVDU4W7tEzh/ECKFg8YMLBuhbY9Pl9hj6wZub2zyjutHpbp3nOnMor8GBQEDBE0CHjO2bIInFRd3leE2TdhRWSZJmsC30jMLtNg3tHSdJ2pLP9dlevtOd5w9KVmQYy4pCGW3tAELR6oNl8hjSwJQY9U5grEuwsFgseuJbIzW+bw/VNLp01+sbdKKu+axft/ZwuRqcbqXFRWhYr7huSAqgoyh4AugQ3+Ki7QVVHdp4iLbxtVaNSI9jdlAbjGlpa2fkQvv5Cp4XDU01OQnMNne49xpYfbBctU0uk9MAQPdYeYDt7MEq3G7T87eOU0aPSOWW1+vf/rpJza4z/xyzdK+3y+HC7BRZLIyUAgIBBU8AHTIgOUaxEXY1ON3aW1xjdpygt7yl4HnBYFpp2oJN7eemsLJBu455t5DStoUByTHqnxStZrdHK/a1b94ZAAQiwzC+nN9JO3tQSooJ18u3T1BMuF3rjlTo8Q92nnbmu2EYzO8EAhAFTwAdYrVaWotKW5jj2aXcHqN1uPoFQ3jx3Ra+a3P3sWo1udzmhgkgn7Wc7hzXp4eSYjhJHOosFkvr8iLa2gGEgiNldSqsbFCYzapJ/RPNjoMuMiQtVn+4aYysFumdDfl6edWRU95uf0mtCisbFG63aipzzYGAQcETQIf52tppG+5aW/MrVVnvVFyEvbWQhzPr2zNKPaIcanZ7tKeIE8ht9dmelnb2YbSzw2tOS1v70r2lcjK+BOhU649WaFGBhZERfsR3unN8Vg9FhdlNToOudGF2iv7j0qGSpP/3yR4taXkN9FVL9no/NmVAT+aaAwGEgieADhvbl03t3WHFPm8rzfmDk2W38fTdFhbLlyeQt3J9tkl1o1NrD5dLouCJL43O9J72rWl0ad3hCrPjAEHhWGWD7ntrs25+eaM+zrfpyUUHzI6EFp+3zO+czoLIkHDXtH66aWKmDEP60dtbtLe4+qTPL2uZ3zmTueZAQOEnZgAdNjojQZJ0tLxe5bVN5oYJYsv2+eZ38uK7PUZnegvyzPFsm+X7jsvpNjQgOVr9k2PMjgM/YbNadNEw79wy2tqBjml0uvWHJQc086nl+nh7kXz7T97dWKC88npzw0HNLo/WtLzxx8Ki0GCxWPTLq0bovP6Jqmt2667XNqqs5WeaE3XN2pTrfdN8JvM7gYBCwRNAh8VHOTQwxVsYoa29axyvadKOwipJ0gzmd7bL6D4JkqQtFDzbxLedfTanO/E1rXM8d5WcdrEDgNMzDEP/2lWsi55ZoacW71ej06OJ/RL1wb2TlR3vkctj6OnF+8yOGfI25Z5QfbNbSTHhGpoWZ3YcdBOHzarnbxmnrJ5RKqxs0Pff2KRGp1sr9h+Xx5Cy02KVnhBpdkwA7UDBE0CnGNtaVKJtuCv4ZkkN7x2nlNgIk9MEFt8J5NzyelXUNZsbxs81uzxa3tK2NYeCJ75myoAkRYXZVFzd2PoGDIC2OVhao9teWa/vv7FJ+RUNSouL0O9vGqN37zlPQ3vF6vI+3tm4H2w7pj1F1We5N3SllS0LIs8flCSr1WJyGnSnhKgwvXzHBMVF2LUp94Qee39H61xzTncCgYeCJ4BO4VtctDm30twgQWr5frazn6v4KIf6J0VLkrZxyvOM1h+pUE2TS0kxYa2jAACfCIet9TnIdxIYwJlVNzr164926+JnP9fnB8oUZrPq/gsHaumPZ+jKnN6ytPSzZ8ZIl45IlWFIT/6LU55m+ryl4Dl9MO3soWhAcoz+dPM42awW/WNLoT7eUSRJmjWUgicQaCh4AugUY1oKntsKKuVig2+ncnuM1hffFwzhxda58C0uoq39zBa3zGaclZ0qG6dacApfbWsHcHoej6H5G/M188kVemnVEbk8hmYPTdXiedP147lDTrn5+8FZA2WzWrRkb6k2HmU5mBnKa5u0s9B7wnbaQN5kDlXTBiXp51cOlyQZhtQjysEbwUAAouAJoFMMSolRbLhd9c1u7S+pNTtOUNmaX6nKeqfiIuwa01K4Q/uMaRm5wOKi0zMMo/XUHtvZcTozh3iL4ftKanS0rM7sOIBf2ppfqWv+vFqPvLddZbVN6p8UrdfunKCXbh+vvj2jT/t1/ZKi9e3xGZKk3y7cx6xcE6w66N3OPqxXnJJjw01OAzPdel5f3TElS5J0ychevBEMBCAKngA6hdVqaV0OszmPOZ6dacU+70zF8wcly27jaftc+N6V35ZfyQ+Qp7HrWLWOVTUq0mHTNLbS4jTioxw6r3+iJNraga87XtOkR9/bpquf+0Lb8isVHWbTf1yarYUPTm9zh8aPZg1SmN2q9UcrWsfZoPus3O8teJ5POzsk/eyKYfr7vZP108uGmh0FwDngJ2cAncZ3+pCCZ+fy/cDDdvZzl90rVuF2q6oanDrCqbRT8hWvzh+UpAiHzeQ08GdzhqVJouAJ+DjdHr30+WHNfHK5/raxQJL0rbHpWvbjC3TP9AEKs7f9R65e8ZGtp8p+u3CfPB7epOsuhvHlCKEZg3jNBclisWhc38RTjqAA4P8oeALoNGP6ek/RbcmrNDdIECmrbdL2Au825AsG8+L7XDlsVo1Ij5fE9Xk6vuLVbNrZcRa+a2RjboXKaptMTgOYa9WBMl3yu8/164/3qKbJpZHp8fr7vVP09LdHKyUu4pzu894ZAxQbbteeomp91LIwBV1vX0mNSmuaFOmwaVwW8xoBINBR8ATQaca2tA0fKavTibpmk9MEh5UtpzuH94475x+c4OVbXMQcz28qrGzQ7qJqWS3SrGwWY+HM0hMiNSI9Th5DWrqn1Ow4gCnyK+r1/Tc26paX1+lgaa16Rofpf64dqQ/um6pxfTtWLOsRHaZ7pveXJD21aJ+cLIPsFr7XXOf1T1S4nU4HAAh0FDwBdJr4KIcGJHuH8W/Jp629Myzf59vOzunOjqLgeXqftZzuHNe3h3rGsKQBZ+dra1+0u9jkJED3amh26+nF+zX76RX6164S2awW3Tk1S0t/fIFumNBH1k5abPLdaf2UFBOm3PJ6/W1jfqfcJ87s8wMt8ztpZweAoEDBE0CnGtPHe6phc26luUGCgNtjaOUBX8GTU3cd5dvUvqeoWo1Ot7lh/Azb2dFec4Z7r5XPD5Spvtllchqg6xmGoY+3F2nWU8v1+yUH1OTyaMqAnvr0gfP1syuGKz7S0amPFx1u1/0XDpQk/e6zA2po5t+trtTQ7Na6IxWSpOmMEAKAoEDBE0CnGusreLK4qMO2FVSqst6puAh760IonLv0hEglxYTL5TG061iV2XH8RlWDU2sPl0uSLmo5tQeczZDUWGUmRqrJ5WndagwEq73F1brpxbW6763NOlbVqPSESD1/y1i9+b1JGpwa22WPe9OkPkpPiFRpTZNeX3O0yx4H0vqjFWp2edQ7PqK1WwkAENgoeALoVGP7JkiStuVXys1m0Q7xtbOfPyhZdhtP1x1lsVha29pZXPSl5ftK5fIYGpgSo35J/JCHtrFYLLS1I+hV1Tv183/u0mW/X6W1hysUbrfqwdmD9Nm8Gbp4RC9ZLJ3Tvn464XabHrposCTpz8sPqarB2aWPF8p88zunD07u8v+uAIDuwU/QADrVoJRYxYTbVdfs1v6SGrPjBLQV+7zLQGYwv7PT+NratzDHs1XrdvahtLOjfea0jEBYurdULpaqIIi4PYbeWpenC55cptdWH5XbY+iSEWla8vAMPTh7sCLDum+hzTVj0jUoJUZVDU69sPJQtz1uqPn8wJdvMgMAggMFTwCdyma1KCczXhJt7R1RXtuk7YXetusLmCXVaVoXF3HCU5LU7PJoRctJYuZ3or3G9e2hxOgwVdY7teEoz/cIDvkV9brquVX6j3/s0Il6pwalxOjN703Sn28Zp4weUd2ex2a16Mdzh0iSXll1VKU1jd2eIdgVVTVof0mtrBZp6sCeZscBAHQSCp4AOp1vjidtw+du5YHjMgxpWK84pcRFmB0naIzKiJfFIhVWNuh4TZPZcUy37ki5appcSooJZ04s2s1us2pmtnehGm3tCBZPfLpHOwurFRth1+OXD9MnD5yvqQOTTM00Z1iqRmcmqMHp1h+XHjQ1SzDybWcflZGghKgwk9MAADoLBU8AnY7FRR23bK9vOzunOztTbIRDA5NjJElbaWv/Sjt7iqxWZpah/Xxt7Yt2lcgwmNuMwFbV4NRne7zjZN763nn67rR+cvjBDG2LxaJHL/ae8nx7fZ7yyutNThRcWud3DjK3sA0A6Fzm/wsOIOj42oYPH69TZX2zuWECkNtjaOUBX8EzxeQ0wcc3x3NrfmgX5A3D0GctBU/a2XGuzh+UrAiHVYWVDdpTxNxmBLZPdxSp2eXR4NQYjUiPMzvOSaYMSNL5g5LkdBt65rP9ZscJGm6PoVUHvSc8pzNCCACCCgVPAJ2uR3SY+rdse6atvf22FVSqst6p2Ai7xrYU59B5Rmd6TyCH+gnPXceqdayqUZEOm+ntmghckWG21iUftLUj0P1jS6Ek6ZoxGX65qfvRudmSpAVbC7W3uNrkNMFhZ2GV9zVXuF05jHYBgKBCwRNAlxjTOscztE/RnYvl+3ybQpNk94NWumDjO4G8Lb9Kbk/otuAuajndef6gJEU4um/jMILPV9vagUBVWNmgdUcqZLFIV43ubXacUxqZEa/LRvaSYUhP/muf2XGCgm87+5SBPf1ifAEAoPPwrA6gS4ztmyBJ2swJz3Zbsc87P+yCwbSzd4XBqTGKdNhU2+TSoeO1ZscxDe3s6CyzhqbKapF2F1Urv4LZgghMC1pOd57Xr6d6J0SanOb05s0ZLJvVos/2lGpTboXZcQLeyv3ednbfSXUAQPCg4AmgS4z5SttwKJ+ia6/y2iZtL6ySJM1gYVGXsNusGpkRL0naGqIF+YIT9dpdVC2rxVusAjoiMTpME7ISJUmf7eGUJwKPYRhfaWdPNznNmQ1IjtH14zIkSf+zcB/LwjqgptHZumBzBvM7ASDoUPAE0CWGpMUqOsx7iu5gaeieomuvlQeOyzCkob3ilBoXYXacoDWmpa19S4jO8fSd7hzfN1GJ0WEmp0EwuIi2dgSwXceqdbC0VuF2qy4emWZ2nLN6YPYghdmtWn+kQitaNoyj/dYcKpfLYyirZ5QyE6PMjgMA6GQUPAF0CZvV0jr8fTNzPNvMN7/zAk53dinfHM9QXVy0eA/t7Ohcc4Z5i0Trj1boRF2zyWmA9vGd7pw9LFVxEQ6T05xdr/hI3T65ryTptwv3yUMnzTn5/ADb2QEgmAVMwbOiokI333yz4uLilJCQoLvuuku1tWc+NdbY2Kj77rtPPXv2VExMjK699lqVlJx88iAvL0+XXXaZoqKilJKSokceeUQul6v188uXL5fFYvnGr+JiNpECZzOmZcP45lwKnm3h9hha2XJS4wJefHcp31KtfcXVqm92neXWwaWqwal1h71z3yh4orP06Rml7LRYuT2Glu4tNTsO0GYut0f/3HZMknTNaP9uZ/+qey8YqJhwu3YXVevjHUVmxwlIKw/4lkTymgsAglHAFDxvvvlm7dq1S4sXL9ZHH32klStX6p577jnj1zz00EP68MMPNX/+fK1YsULHjh3Tt771rdbPu91uXXbZZWpubtbq1av1+uuv67XXXtPjjz/+jfvat2+fioqKWn+lpLBMBDibsS1FJU54ts32gkqdqHcqNsKusX17mB0nqKXFRygtLkIeQ9pRUGV2nG61fF+pXB5Dg1JilJUUbXYcBJE5w72nPBfvpq0dgeOLQ+U6XtOkHlGOgJqdnRgdpnum95ckPbVon5xuj8mJAktueZ1yy+tlt1o0eUBPs+MAALpAQBQ89+zZo4ULF+qll17SpEmTNG3aNP3hD3/QO++8o2PHjp3ya6qqqvTyyy/r6aef1syZMzVu3Di9+uqrWr16tdauXStJWrRokXbv3q2//vWvGj16tC655BL96le/0nPPPafm5pPbsVJSUpSWltb6y2oNiD86wFS+U3SHjtepqt5pchr/52tnP39Qkhw2nmO62ugQnePpK0bN5nQnOtmclmtqxf7janS6TU4DtI1vO/sVOb0D7t/e707rp57RYTpaXq/5GwvMjhNQfO3sY/v2UEy43eQ0AICuEBDP7mvWrFFCQoLGjx/f+rHZs2fLarVq3bp1uuaaa77xNZs2bZLT6dTs2bNbP5adna0+ffpozZo1Ou+887RmzRqNHDlSqalf/tA3d+5c3Xvvvdq1a5fGjBnT+vHRo0erqalJI0aM0M9//nNNnTr1tHmbmprU1NTU+vvq6mpJktPplNMZnEUf3/cVrN8fzk1smEVZPaN0tLxeG4+WafqgpFPejuvHa9k+byFq2oCeIf9n0V7ncg2NTI/Vwl3F2pxbIaezT1dF8yvNLk9rYf3CwVxnPjwHdY7ByZHqFR+hoqpGLd9brFnZodMNwzUUmOqaXFq409sOfvnIVNP++53r9RNule6d0U+//mSffvfZfl0xMkURDltXRAw6K/Z5R29MG5AYFH9veQ5CR3D9oKO68xpqz2MERMGzuLj4Gy3kdrtdiYmJp52lWVxcrLCwMCUkJJz08dTU1NavKS4uPqnY6fu873OS1KtXLz3//PMaP368mpqa9NJLL+mCCy7QunXrNHbs2FM+9hNPPKFf/OIX3/j4okWLFBUV3BsAFy9ebHYE+Jlki1VHZdXflm5U7YEzt1uF8vVT65R2FNgkWeTK36ZPSraZHSkgtecaaqySJLvWHSzRJ5980mWZ/MneSotqm2yKcxgq3L5aRTvMTuRfQvk5qLMMirSqqMqqVxdtVtPh0Gux5RoKLBuOW9TgtCkpwtAxP3hOPJfrp4dHSgy3qaSmSf/52iLNSmeB0dm4PdLn+72vuSwle/XJJ3vNjtRpeA5CR3D9oKO64xqqr69v821NLXj+5Cc/0f/8z/+c8TZ79uzppjSnNmTIEA0ZMqT191OmTNGhQ4f0zDPP6I033jjl1zz22GOaN29e6++rq6uVmZmpOXPmKC4ursszm8HpdGrx4sW66KKL5HD4/3ZLdJ8T6/O14cM9qg1P1qWXjjvlbbh+pA+2FcnYuEPZabG66erJZscJOOdyDdU1ufTcnqWqarZo7LSZSouL6OKU5lv/4R5J+bokJ0OXXzbc7Dh+g+egztPjcLlWvrpJB+rDNffiC2SzWsyO1C24hgLTe69vklSu70weqMtmDjAtR0evH1d6of79/V1acTxcP7vlfMVFcg2eycbcE2pct0E9ohy657qLZA2C5ymeg9ARXD/oqO68hnwd1G1hasHz4Ycf1h133HHG2/Tv319paWkqLT1546fL5VJFRYXS0tJO+XVpaWlqbm5WZWXlSac8S0pKWr8mLS1N69evP+nrfFvcT3e/kjRx4kStWrXqtJ8PDw9XeHj4Nz7ucDiC/gkkFL5HtM+Eft5B8NsLqmSz2c/4ojKUr59VB8slSRdmp4Tsn0FnaM81lOBwaEhanPYUVWtXUa0ye8Z2cTpzGYahpS3t7HNH9OI6O4VQfg7qLJMHpiguwq6KOqd2FNVqQlai2ZG6FddQ4CitbtQXh7z/9l47PtMv/rud6/Vz3fi+emlVrg6U1urVNfn68dwhZ/+iELbmsHeZ5rRByQoPDzM5TefiOQgdwfWDjuqOa6g992/qZO7k5GRlZ2ef8VdYWJgmT56syspKbdq0qfVrly5dKo/Ho0mTJp3yvseNGyeHw6ElS5a0fmzfvn3Ky8vT5Mne01OTJ0/Wjh07TiqmLl68WHFxcRo2bNhpc2/dulW9evXq6LcPhIQhqbGKCrOppsmlg8drzY7jlzweQytbhudfMDhwNsQGg1BaXLSzsFpFVY2KdNg0ZcCp5+kCHeWwWTVrqHc80KJdpx47BPiDf247Jo8hje2ToL49o82O0yE2q6W1yPnyqiMqrWk0OZF/W9Hymut0s+UBAMEhIFYRDh06VBdffLHuvvturV+/Xl988YXuv/9+3Xjjjerdu7ckqbCwUNnZ2a0nNuPj43XXXXdp3rx5WrZsmTZt2qQ777xTkydP1nnnnSdJmjNnjoYNG6Zbb71V27Zt07/+9S/99Kc/1X333dd6QvPZZ5/VBx98oIMHD2rnzp168MEHtXTpUt13333m/GEAAcZus2pURrwkaXPuCZPT+KfthVWqqGtWbLhdY/v2MDtOSBnTUvDcmldpao7usHiPt4Nh+uAkllqgS/m2tS/aXSLDYJ4g/NM/WrazXzMm3eQknWPOsFSNzkxQg9Ot55YeNDuO36qsb9b2gkpJ0vmDeJMZAIJZQBQ8JenNN99Udna2Zs2apUsvvVTTpk3TCy+80Pp5p9Opffv2nTTA9JlnntHll1+ua6+9VtOnT1daWpref//91s/bbDZ99NFHstlsmjx5sm655Rbddttt+uUvf9l6m+bmZj388MMaOXKkZsyYoW3btumzzz7TrFmzuucbB4LA2D7eIt6WECgqnYtle1s2hQ5KksMWME/LQWF0nwRJ3pELLndwL1hZvNtb8Lxo2OlHtgCdYfrgZIXZrcotr9eBUk72w//sL6nRrmPVslstunxUb7PjdAqLxaJHL/ae8nxrfZ7yK9q+1CGUrDpYJsOQBqfGKC0++Gd3A0AoC4gt7ZKUmJiot95667Sfz8rK+sYpgoiICD333HN67rnnTvt1ffv2PeN23kcffVSPPvpo+wMDaOUreG7O44TnqSzf752reMEQThp0twHJMYoJt6u2yaX9JbUa1js4F8vlV9RrT1G1rBZpZnaK2XEQ5KLD7Zo2MElL95Zq0a5iDU4N7vm4CDwLWk53XjAkRT2ig2eG45QBSTp/UJI+P1CmZxbv19M3jDY7kt/5fL+vnZ3XXAAQ7DhKBKDL+U7RHSitVVWD09wwfqa8tqm1tWrGYApR3c1mtbSOXNgaxHM8P2tpZx+flajEIPrhHv7rq23twP9v777Do6zS94Hf7/SUSUJ6LxBIKElIAoQoCApSbLRVQERA1F3Fimvbtf7WXdt+3VXXXlFBsKFrQ4oQQAOEQOiEEEp6AgnpZSYz7++PyYxmaYEkc6bcn+vi2jCZmfcOnj2Zeeac8zgSs1nGN3llAIDpaa6xnf33Huw4y3NlXikOVnS9k607kGUZGwssHzKP5pnpREQujwVPIup1gd5axAR4AnDtotLF2FRg2VqVGKrn1ipBrI2L8opddwWydTu7tQhF1NvGDQyBJFmOiyivaxEdh8hm27EalNa2QK9TueSK9+RIP1yVFApZBv750yHRcRxK4YlGlNe1QqNSICPOX3QcIiLqZSx4EpFd/HaOp+sWlS7GhnzL+Z1jE1zvTZezSO0Ym65ajK9rNmLr0RoAwJUseJKdBOm1tnl/LVd5kgNZucOynf3qpDCXbeC2+MoEKCTL6v5cNoy0yerYzp4R5++y/+2JiOg3LHgSkV2kdWxr38HGRTZms4yNBZYX3zy/UxzrCs+CqkY0tLrekQsbDlXBZJbRP9gbMQFeouOQG+G2dnI0rUYTfthTDgCY6iLd2c8kPtgb16dHAQBeWHXwtD4H7mpTx3Z2nt9JROQeWPAkIrtI/d0KT7OZL7wBYHdpHWqaDNBrVUiP6SM6jtsK0msR4ecBWbZsv3U1q23d2bm6k+xrwuBQAEB2YTW3tZND+PlgFRra2hHh54ERsa69pfne8f2hUSmw9WiN7cNVd9ZqNGHLkWoAwOgBgYLTEBGRPbDgSUR2kRiqh4daiYbWdhw52Sg6jkOwbme/ND4QaiWnY5GsjbVcbVt7W7sJWfmWFS0seJK9xQV6YUSsP9rNMs8SJIfwVcd29ilDw6FQSILT9K5wPw/cPDIGgGWVp7t/2Jx7/BRajWYE67VICNGLjkNERHbAd9hEZBcqpcLWDXvH8VqxYRzEho5CFLezi5fasa19p4sdubDlSA0a29oRrNciJdJPdBxyQ3+5eiAA4MsdJdjjgiuoyXnUNBlsHzROc+Ht7L935+Xx8NaqsK+sHj/sLRcdR6iNhzq6s/cPgiS5drGbiIgsWPAkIruxbmvfwcZFqGkyYFdJLQBgDAuewv3Wqb3Wpc46W7O/AoClY7arr2YixzQ0yg9ThoYDAJ75fr9L/f+LnMv3u8vQbpYxJMIH/d1khZ+/lwa3je4LAPi/1YdgNJkFJxLHuq3/Mm5nJyJyGyx4EpHd/Na4iAXPTQUnIMuWrf5hvh6i47i9IRG+UCkknGxsQ2mta5w1KMsy1u63rGaawO3sJNBDkxKh7ThLkA2MSJSVOy3b2acOdY/VnVYLR8chwEuDoyeb8EVuieg4QlQ1tOJAeT0kCRgVz4InEZG7YMGTiOwmraMxT0FVI+pdsBv2hfhtO3uw4CQEADq1EgPDfAC4zjmee0vrUVHfCk+NEpn9AkTHITcW4eeBW0fHAQCe+/EgDO3uu8qMxDhe3YQdRbVQSMB1KeGi49iVt1aFRZfHAwD+vfYQWo0mwYnsb3PH6s4h4b4I8NYKTkNERPbCgicR2U2gtxbR/p6QZWCXixSVLobZLNvOkuL5nY7Dtq3dRc7xtG5nv6x/EHRqpeA05O7uGBuPQG/LKrNPthwXHYfcjHV156j+QQj20QlOY39zRkYjws8DlfVt+Cj7mOg4dvfb+Z1c3UlE5E5Y8CQiu0q1bmt348ZFe0rrUN1kgF6rQnrHqlcSz1rw3OkixXjr1mF2ZydH4K1V4YEJCQCAl9cVoLbZIDgRuQtZlvF1R8FzWqp7re600qqUuG98fwDA6xsK3WqXjdksY/Nh6/md/JCZiMidsOBJRHaVxsZFtu3sl8YHQq3kNOwohnYU4/eW1jl9Y4fimmYcrGiAUiHhikQem0CO4YZhUUgM1aOuxYhX1h0WHYfcxM7iWhyrboanRomJg0NFxxFmelok4oO9UdtsxDsbj4iOYzcHKupxstEAL43S9hqUiIjcA99pE5FdWV9s5hXXwmx2z269Gw5ZGslwO7tjiQvwgo9OhbZ2Mw6WN4iO0y1rOlZ3Dovpgz5eGsFpiCyUCgl/vXogAOCj7GM4cqJRcCJyB9bVnRMHh8JToxKcRhylQsKfO1ZZv7f5KE40tAlOZB8bD1lWd2b2C4BGxbe+RETuhLM+EdlVYpgeOrUCdS1GHDnZJDqO3dU0GWxNccaw4OlQFAoJKdZzPIudewXy2gPczk6OaXT/IIxNCEK7WcZzPx4UHYdcnNFkxre7ygAAU1Pdqzv7mUwcHIKUKD80G0x4bb17rLLeVGA9v5OvuYiI3A0LnkRkV2qlAskRfgDcc1v7poITkGUgMVSPMF8P0XHof6R2rEB25nM865qN2Hq0BgALnuSY/nrVQCgVElbvr8SWI9Wi45ALy8o/gVPNRgTptbi0X4DoOMJJkoSHJ1pWeS7dehzFNc2CE/WuEw1t2Nbx+5DndxIRuR8WPInI7lJj/AAAO12kG/aFsJ7fydWdjinVtsKzVmiO7lifXwWTWcaAEG/EBHiJjkN0mv4hesweEQUAeOb7/W57vAn1vpV5lu3s16WEQ8UzswEAl8QHYlR8IIwmGf9ae0h0nF712fZitJtlpEX7IS6Qvw+JiNwNf/MTkd1Zz/Hc6WYrPM1mGRsPWQqeYwewkYwjsm5pP3KiCXXNztnFdg27s5MTuG/8AOi1KuwtrcfKjjMWiXpSfavRNh9O43b2Th7sWOW5cmcpCiqd+8zqszGbZXy6rQgAcGNGjOA0REQkAgueRGR3qR3dsPMrG9DQ6pxFpYuxp7QO1U0GeGtVGBbLTqGOyN9Lg5gATwBAXkmt2DAXoa3dhA35lqZYVw5y327E5PgCvbVYdEU8AODFn/LRbGgXnIhczao9FTC0m9E/2BuDw31Ex3EoKVF+mDAoBLIMfPjrMdFxesXGghMoOdUCH50K1ySHiY5DREQCsOBJRHYXrNchso8HZBnYVVwnOo7dWLezXxofADW31jmsodZt7U545EJ2YTWaDCYE67VIjvAVHYfonOZfEovIPh6oqG/FOxuPio5DLsa6cnhqagQkSRKcxvEsuDQOgOXfqd4FP3xettWyunNGeiR0aqXgNEREJALfcROREO64rX19x8q7sQnczu7Ihjpxp3Zrd/bxg0KgUPANPjk2nVqJRyYnAgDezCpEZX2r4ETkKspqW7DlqKUhFruzn9nIvv4YEOKNZoMJX+aWiI7ToyrqWrHuoOU115yMaMFpiIhIFBY8iUiItI5t7e7Sqf2nfRXIK66FUiHhchY8HdrQ3zUukmXnaaYiyzLW7rduZ+f5neQcrk4KQ1q0H1qMJvzzp3zRcchFfJNXBlkGMuL8EeHnITqOQ5IkCXNHWs62/HjLcaf6fXc+K3KKYTLLGBHrj/hgveg4REQkCAueRCREqnWFp5MVlS5GXYsRj3+9FwBw2+i+CPXVCU5E5zIo3AcapQKnmo0oqmkWHafL9pTWoaK+FZ4aJTL7BoiOQ9QlkiThsWsGAQC+2FGCfWXuc8wJ9Q5ZlrFyp2XF4vQ0ru48l2lpkfDWqnDkRBN+OVwtOk6PMJllrMixbGefM5KrO4mI3BkLnkQkxMAwH2hVCtQ2G3Gs2nmKShfj2R8OoKqhDXGBXrhvfH/Rceg8tColBnU0uNjpROd4WrsRjxkQxPPKyKmkRffBtSnhkGXg798fcPkPwah37S+vx6HKRmhUCkwawmY15+KtVWFGR1F4SfYxsWF6yIb8KpTVtaKPpxqThrB5HxGRO2PBk4iE0KgUSI60NFXZWVwrNkwv+uXwSSzPKQYAPD8jmYUoJ/H7be3Owlrw5HZ2ckYPTUyARqXAr4XVWHegSnQccmIrd1iaFY0fGAxfD7XgNI5vbqZlW/u6A5UorW0RnKb7lnY0K/pDeiS0Kr7mIiJyZyx4EpEwv21rd80tjM2Gdjz61R4AwNyRMRgR5y84EXVVascZs85SjC+uacbBigYoFRKuSOQZseR8ovw9sXCUpWv0P344AKPJLDgROSOTWcY3u8oAANNSIwWncQ7xwXpcGh8Aswws3XJcdJxuKTnVbGsQOXsEt7MTEbk7FjyJSBhr46I8J9o2fCH+b/UhFNU0I9xXh4cmJYiOQxfAusLzQFk92tpNYsN0gXV15/DYPvDz1AhOQ3Rx7hzbDwFeGhw52eT0hRcS49fCkzjR0IY+nmqMGRAkOo7TmDsyFgCwPKcYrUbH/513NityiiHLwCX9AtA3yFt0HCIiEkwlOgARua+0jhWeh6oa0RojOEwP21F0Cu//chQA8PdpSdDruK3OmUT7e8LfS4OaJgP2l9XbViM7qt+2s/O8MnJeep0aiycMwF9X7sW/1xVgWmokfD0df+4sOdWMBz/fhfxSJV4u+AWeWiV0KiU8NEpoVUro1Ap4qJXQqS236VQKaNXK392mgE5l+dryR9FxP6Xtf7VqBbQqBSRJEv3jOjTrdvZrksOhUXFdR1eNHxiMcF8dyupa8cOeckxPc77VsUaTGSs6jhCak+FiLyqJiOiisOBJRMIE++gQ4eeB0toWFDW6zpu4tnYTHv5iN2QZmJYagcu5xdjpSJKElEhfrM8/gbziWocueNY2G7DtWA0A4MqBPL+TnNvMYVFY8usxHKpsxKs/F9g6uDuqoupmzH5nS8fZhxJq2pp67VqShN8VQS1F0XmXxOLmzNheu6YzaTa0Y9W+CgDA1FR2Z78QKqUCc0bG4MWf8vFR9nGnLHiuO1CFqoY2BHpreJY1EREBYMGTiARLjfZDaW0LjjWITtJzXl9fiIKqRgR4afC4g79Zp7NLje5jK3g6svX5VTCZZSSE6BEd4Ck6DlG3qJQK/OWqgZj/QQ6WZB/D3MwYxAR4iY51RkdONOLGd7aior4VsQGeuDakHhkjR8IoS2gzmtBiNKHVaEaLwYTWdsvXrUYTWo2mjtt++3vr/9y/reP+LUYTTGZL13pZBlo67mf19+8P4KqkMAR6a0X9MziM1fsq0WwwISbA03ZkDnXdzOFReHltAfKKa7G7pBbJkX6iI12QpVstx2BcPyyKq3uJiAgAC55EJFhadB98t7scx1xkhefBinq8vuEwAOCp6wbD34vnKTor6zmeOx38jFl2ZydXMzYhGJcNCMLGQyfw3I8H8cZN6aIjnaagsgE3vrsVJxra0D/YGx/OT8f2TeuQEecPtbpnt+EbTeaOYqgJbcbfvn7s673YXVKHD385hj9P5DnRK3datrNPHRrBrf8XIdBbi6uSQvF1Xhk+yj6Of17vJzpSlxVVN2NTwUlIEjB7OJsVERGRBT/+IiKh0mIsW4WPNUiQZVlwmu4xmWU8/MVuGE0yrhwUgmuSw0RHom5I6Sh4FtU0o7qxTWyYs2hrNyEr/wQAFjzJtfz1qoFQSMCPeyuw7WiN6DidHCivx6y3t+BEQxsSQ/VYfvtIBOt7b4WlWqmAj06NYL0OUf6eGBCiR3KkH+4cGw8AWJJ9DA2txl67vjM40dCGTQWWuZDb2S/ezZfEAgD+u6sMp5oMYsNcgE9zigAAo/sHcacDERHZsOBJREINCvOBRqVAU7uE4zXNouN0ywe/HMWukjrodSo8M3UIV5g4OV8PNfoGWbbS7iqpFRvmLLILq9FkMCHER4ukCF/RcYh6TEKoHrNGWFZqPfP9fpjNjvGB2N7SOsx+ZwuqmwwYEuGDT28biQBB28knDApB3yAvNLS2Y9nWIiEZHMV/d5XBLFuOyYkLdMwjEJxBapQfhkT4wNBuxortxaLjdImh3YzPO7LeOIKrO4mI6DcseBKRUBqVAimRlkLN374/CKPJLDjRxTle3YR/rs4HYFmZFOKjE5yIeoJ1W3ueg25rt25nHz8wBAoFC+zkWu4fPwDeWhV2l9Thm12louNgZ9EpzH5nC2qbjRga5Yelt45EH4HHligUEv40ph8A4N3NR9H6u7M93c3XHdvZp3F1Z7dIkoSbR8YCAD7Zctx2fqwjW72/AicbDQjx0WLcQDaJJCKi37DgSUTCPTxxANQKGRsLqvHIl3ucbmu7LMt45Ms9aDWakdk3ADOHR4mORD0k1XqOpwM2LjKbZaw9wPM7yXUF6bW483JLQe+FVfloMYgr6OUcq8Hc97ahobUdw2P74OOFI+Dr0bNndV6MqUMjEOarw4mGNtsZlu7mcFUD9pTWQaWQcE1yuOg4Tu+6oeHw81Sj5FQLNuRXiY5zXtbVzTOHRUGt5FtbIiL6DX8rEJFwKZG+mD/ADKVCwpc7SmwrJZ3FipxiZB+phk6twHMzkriV3YWkRlvOmN1VXOswW2qt9pTWobK+DV4aJTL7BYiOQ9Qrbrk0DhF+Hiiva8V7m48IyfBr4Unc/N42NLa1I7NvAJbcMgJ6nfhiJ2DZJXHr6L4AgLeyCp1iRV5PsxZ6xyYEsVFgD9CplbhhmOWD2yXZxwWnObcjJxrxa2E1FBIwk9vZiYjof7DgSUQOYUgfGf/v2oEAgNfWF+Lj7GNiA3VRRV0r/v79AQDAnyckICaAZ4e5koRQPbQqBepb23HkZJPoOJ1Yt7OPSQiCVqUUnIaod+jUSjw8OREA8PqGQlQ1tNr1+hsPncCCD3LQYjRhdP9AvD9/ODw1KrtmOJ9Zw6Pg56nGsepm/Li3XHQcuzKbZXy9swwAmxX1pJsyYiBJlvF/1MF+9/3ep9ssqzsvTwhGhJ+H4DRERORoWPAkIodxw7BI3D9+AADgif/uw6q9FYITnZssy3js6z1oaGtHSpQfFlwaJzoS9TC1UmFrBpTnYNvauZ2d3MW1yWEYGuWHZoMJL60+ZLfr/nywErcu2Y62djOuSAzGOzcPg4fG8T5c8NKqMC8zFgDwxoZCpzsWpjtyjtWgtLYFeq0K4wdyLuwp0QGeuDzBch7mJ1scc5Vnq9GEL3JLAAA3ZnB1JxERnY4FTyJyKPeMi8fsEVGQZeCe5TuRc6xGdKSz+m53OdYeqIJaKeGFGclQsmmMS7I1Lio+JTbI7xTXNONgRQOUCsn2ppTIVUmShMevsewAWLG9GPvL6nv9mqv2VuCPH+fCYDJj4uAQvHlTOnRqxyt2Ws2/JBYeaiX2ldVjY8FJ0XHs5us8y3b2yUmhDv3fxxnNzYwBAHy2vRjNhnbBaU63am8FTjUbEe6rw1j+HiQiojNgwZOIHIokSfjblCEYPzAEhnYzFn6Yg4LKBtGxTlPTZMBT/90HAFh0eTwSQvWCE1FvGRrtB8CxVniu7tjOPiLWH36ePLOOXF96jD+uTg6DLAN//2F/r65i/HZXGRYt2wGjSca1KeH4z41p0Kgc+yVzHy8NZnecYfjGhsOC09hHq9GE73ZbtvBPS40UnMb1jOkfhJgATzS0tuObvDLRcU5jbVY0a0Q0P3AmIqIzcuxXb0TkllRKBV6dnYq0aD/Ut7Zj3vvbUFFn33Pbzudv3+1HdZMBCSF63Dk2XnQc6kXWFZ4HyxvQahTXJfr31uy3HPfA7ezkTh6ZlAiNUoFfDldjfS91j/5qRwnuXb4TJrOM6akR+PfMoU7T+fnW0XFQKyVsOVKDHUWOsyK9t6w/WIWG1naE+eqQEecvOo7LUSgkzB1pWeX5UfZxhzoq4VBlA7Ydq4FSIWHm8CjRcYiIyEE5xys4InI7Hhol3ps3HH2DvFBW14r5H2xDXYtRdCwAljdZK3eWQiEBz/8h2eFX/lD3RPh5INBbi3azjL2ldaLjoLbZgJxjlmIGC57kTqL8PbFgVCwA4O/fH4DRZO7R5/8spxgPfL4LZhmYOSwKL16f4lQrx8L9PDB1qKVxz5sbCgWn6X3W7uxThkZA4UT/nZzJ9elR0KkVOFBej+3HHaeIbl3dOS4xGCE+OsFpiIjIUfFdOhE5rD5eGixZMAJBei0OVjTgjx9vR1u72BV2Da1G/HXlHgDALZfG2Vb/keuSJAmpDrSt/eeDVTCZZSSG6hHl7yk6DpFdLbo8Hv5eGhSeaMLyjg7NPeHjLcfx0Je7IcvA3JExeHZ6klMVO63+OKYvJMly7IUjHgfTU041GWyrfKensTt7b/H1VGNKiuXf96Nsx2he1GIw4asdlmZFczpWoBIREZ0JC55E5NCi/D3x4YLh8NaqsOVIDRZ/tgtms7htVS+sykdZXSui/T2xeMIAYTnIvqyF7Z1FtUJzAOzOTu7NR6fG/Vda5t5/rS3okZX/720+ise/3gsAWDgqDv9vymCnXTEYH6zHhI654c2sI4LT9J7v95TDaJIxKMwHA0J4hnZvsjYv+nFPOarqxR8v9N3uMtS3tiPK3wOj4wNFxyEiIgfGgicRObzB4b54a2461EoJ3+8ux9++792GFWez7WgNPt5iWeHw3PQkeGpUds9AYqTaOrXXCs3R1m5CVv4JACx4kvuaPTwK8cHeqGky4PX13WvQ88aGQvztu/0AgDvG9sNjVw+EJDlnsdPqjo5zpb/JK0VpbYvgNL3Dup2dqzt735AIX6TH9EG7Wcan24pFx8GyjpXds0dEO+0HE0REZB8seBKRU7g0PhD/vD4FAPDBL8fwzib7rlxpNZrw8Je7AQCzhkfhEq4qcCtJkb6QJKC0tgVVDeJWuPxaWI0mgwmhPjokRfgKy0EkkkqpwF+vGgjA8vugqLr5op7nlXUFeH7VQQDAveP646GJCU5f7AQsK9Iv6ReAdrOMdza63irPoupm5B4/BYUEXJsSLjqOW7i5Y5Xnsm3He/zs3Auxv6weO4tqoVJIuD6dzYqIiOjcWPAkIqcxZWiE7U3uP344iK87VnjYw7/XFuDoySaE+GjxaEcGch96nRr9g70BAHkCt7Wv2W/Zzj5+ULBLFGaILtbYhCCM7h8Ig8lsK1p2lSzL+OdP+XhpzSEAwIMTE3D/lQNc6v9Td4ztBwBYnlOEmiaD4DQ96+s8y+/+S+MD2bDGTiYPCUOgtxaV9W2230MiLNtm2WUzcXAogvRaYTmIiMg5sOBJRE7l1tFxuOXSOADAg1/swuaCk71+zT0ldbYVpc9MTYKvh7rXr0mOZ6jgbe1ms4y11oLnQG5nJ/cmSRL+evVAKCTLeY7bj9V06XGyLOMfPxzAfzq2wj929UAsujy+N6MKMSo+EEMifNBqNOPDX4+JjtNjZFm2bWeflsrt7PaiUSkwe4RlReUSQeOpqa0dX+8sAwDMyYgWkoGIiJwLC55E5FQkScJjVw/ENclhMJpk/PHj7dhbWtdr1zOazHjoy90wmWVckxzGcxPd2NCoPgDEFDxlWca3u8tQ1dAGb60Kmf0C7J6ByNEkhvpg5nBLEeZv3x84b0M7WZbx9Lf78c6mowCAp68bjFtH9+31nCJIkoQ7O87yXPLrMTS1tQtO1DN2ldTh6MkmeKiVmDg4VHQct3JjRjSUCglbj9Ygv6LB7tf/dlcZGtvaERfoxd+BRETUJSx4EpHTUSgk/N8NKcjsG4AmgwkLPsxBcc3FneF2Pm9vPIID5fXw81TjqesG98o1yDmkRvsBAHYV18J0nsJKTzGazPhqRwkmv7wJ9y7PAwBMGBQCrUppl+sTObr7rxwAL40Su4pr8e3usrPez2yW8ZeVe/Hhr8cgScA/piVh3iWx9gsqwMTBoYgL9EJdixGfdjR6cXYrd5QAACYODoGXlo0D7SnM1wMTOj70/XjLMbtff+lWa7OiKJc6foKIiHoPC55E5JS0KiXeujkdiaF6nGhow7z3t/X4OWWHqxrx8toCAMCT1w5CoDfPi3JnA0L08NQo0WQw4XBVY69eq7GtHe9uOoIxL6zH4s924WBFAzw1StxyaRyemsLCO5FVsF6HOzu2pL+wKh+tRtNp9zGZZTz05W58uq0ICgl48Q8puNENtsQqFRL+eJllBes7m46grf30fxtnYjSZ8e3ucgDAVG5nF2JuR/Oir3aUor7VaLfr7impw57SOmiUCvyBzYqIiKiLWPAkIqflo1PjwwUjEOHngSMnm7BwSQ5aDD3zhs5slvHwl7thMJkxNiEIU4fyzZW7UyokW2f0vOJTvXKNqvpWPL/qIDKfXYdnvj+AsrpWBHpr8eDEBGQ/Mg5PXDsIPjqeIUv0ewtHxSHcV4fS2ha8t/lop++1m8xY/FkevsgtgVIh4V8zh+IP6ZGCktrftLQIhPhYms18s/PsK2CdwaaCE6hpMiDQW4tR8YGi47ilzL4B6B/sjWaDCV/lltjtutZmRZOTQuHvpbHbdYmIyLmx4ElETi3UV4cltwyHr4caO4tqcfenO9BuMnf7eT/echy5x0/BS6PE36clcfsUAQCGdmxr7+lzPA9XNeLhL3Zj1PPr8caGQjS0tqNvoBeem56EzQ9fjkWXx8PXk4VOojPRqZV4aFIiAOD19YdxoqENgGVF4D3Ld+KbvDKoFBL+MzsVU9zswyutSolbR1lWeb6ZVWi34zh6w1c7LM2KrksJh0rJtzAiSJKEmztWeX605ThkuffHU0OrEd/kWYr1N45w/ZXZRETUc/hqgYicXnywHu/NGwatSoG1B6rw+Dd7u/UivORUM55fdRAA8MjkRET4efRUVHJyqR2d2ncW1fbI820/VoNbl2zH+JeysGJ7MQwmM9Jj+uDtuelYu3gMZo2Ihk7N8zqJzue6lHCkRPqiyWDCS2sOoa3dhDs+2YEf9lRAo1TgzZvSMTkpTHRMIWZnRMPXQ40jJ5uwel+F6DgXpaHViDX7KwGwO7to09Ii4a1V4ciJJvxyuLrXr/d1XhmaDSbEB3tjRJx/r1+PiIhcBwueROQShsX645XZqVBIwKfbivHyuoKLeh5ZtjS2aDaYMCLWH3MyYno4KTkza6f2Q5UNF9312GyWsWpvBaa//gv+8GY21h6ohCRZmhF9eUcmvrzjEkwYHAqFgquKibpKoZDw2DWDAAArcopw07tbsfZAJbQqBd6+OR3jO5qtuCNvrQrzOlblvZFVaJdVeT3tx70VaGs3Iz7YG0MifETHcWveWhWmp1mKzh9lH+vVa8myjKVbLNvZbxwRzd02RER0QVjwJCKXMXFwKJ6eMgQA8O+1BRfVlfarHaXYeOgENCoFnpuRxKITdRLqq0OYrw5mGdhTWndBj201mrBsaxHGv5SFP32Six1FtdAoFZg9IgprF4/B2zcPQ3oMV68QXazhsf64KikUZhnIOXYKOrUC788fjrEJwaKjCTfvkljo1ArsLqnDr4W9vyqvp32907KdfVpqBIteDsC6rX3tgUqU1rb02nV2FtfiYEUDtCoFZqS5z9m7RETUM1jwJCKXMndkDO7q6Nj715V7sLZjC1xXVDW04v99tx8AcP/4Aegb5N0rGcm5Db3Abe21zQb85+cCjHp+Pf6ycg+OnGyCj06FRZf3w+ZHLsez05PRj2ONqEc8MmkgvDRKeGmUWLJgBC5lcxsAQIC3FrOGW84/fH3DYcFpLkx5XQuyj1iKtFOGhgtOQ4DlKKFL+gXALMO2ArM3LNtq+eD6muRwnmNNREQXTCU6ABFRT3tgwgBU1rfi89wS3PXpDiy7bSTSovuc93FP/Xcf6lqMGBLhg9tGx9khKTmjoVF++HFvxXk7tZecasZ7m49iRU4xmg0mAECEnwduGRWHmcOj4K3lr2CinhYd4Im1D4yBTqVEH3Zz7uTW0XH4ZMtx/HK4GruKa5HS8eGNo/smrwyyDIyI80dkH0/RcajDzZkx+LWwGityinHv+P7Qqnr2vOm6ZiO+3dXRrCiDzYqIiOjCcYUnEbkcSZLwj+lJGJsQhFajGQs/zEHhicZzPmbV3nL8sKcCSoWE52ckswMsnZV1hefZOrXvK6vDvct3YsyLG/DBL8fQbDBhYJgP/j1zKDY8OBYLR8Wx2EnUi8J8PVjsPIPIPp64rmOF5JtZhYLTdN3vt7OT4xg/MARhvjpUNxnww57yHn/+r3aWoK3djMRQPdKi/Xr8+YmIyPXxHT0RuSS1UoHX56QhJdIXp5qNmPf+NlTVt57xvnXNRjz+zT4AwJ/G9MXgcF97RiUnkxTpC6VCQmV9G8rrLGeXybKMTQUnMPe9rbj6lc34Jq8MJrOMUfGB+OiWEfjhnlGYmhoBNQvpRCTQn8b0AwCs2leBw1Xn/iDQEewvq8fBigZolApclRQmOg79jkqpwJyOlZdLfu3Zbe2yLNu2s8/JYLMiIiK6OHznRUQuy1OjwnvzhyM2wBMlp1ow/4McNLQaT7vf33/YjxMNbegb5IW7r+gvICk5E0+NCgNC9ACA7cdO4Zu8Ulz9ymbMfW8bNhWchFIh4bqUcHx39yh8cmsGLhsQxDdrROQQBoToMX5gCGQZeHujY6/yrG02YPFneQCAcQOD4evBMxwdzczh0VArJeQV12JPyYU18juXnGOnUFDVCA+1ElO4speIiC4SC55E5NICvbVYcssIBHprsL+8Hnd8sgOGdrPt+5sLTuKz7SWQJOCFGcnQqXv2DCpyTdZt7fevyMO9y/Owv7weHmol5l8Siw1/HotXZqdiSARXChOR47nzcssqz5U7S22r1B1NQ6sR8z7IwcGKBgTptXhkcqLoSHQGQXotru5YeftR9rEee95lWy0rRqcMDYePjoVuIiK6OCx4EpHLiwnwwvvzh8NTo8Tmwyfx0Be7YDbLaDa045GvdgMA5mXGYlisv+Ck5Cys54m1m2UEemvwwJUD8OsjV+Cp6wYjyp9NNYjIcaVF90FGnD+MJhnvbToqOs5pWgwmLPxwO3YV16KPpxqfLMxATICX6Fh0FnMzYwEA/91VhlNNhm4/X02TAT/srQDAZkVERNQ97JpARG4hOdIPr89Jw61LtuPrvDKE+OhgNMkoOdWCCD8PPDgxQXREciJThkagqKYZ4X4emJYawZXBRORU7hjbD1uP1mDZtiIsujzeYZo8tbWbcPvH27HtWA30WhU+uiUDCaF60bHoHNKi/TA43Af7yurx2fZi/LHjnNiL9WVuCQztZgyJ8EFypF/PhCQiIrfEFZ5E5DbGJgTjuRnJAIC3Nh7B+79YVrb8Y3oSvNg1my6ARqXAAxMSMHtENIudROR0xgwIwqAwHzQbTPgou2cbzlwso8mMRUt3YlPBSXhqlPjwluFIiuTRII5OkiTM61jl+cnW4zCZ5Yt+LlmW8ek2a7OimJ6IR0REbowFTyJyK39Ij+y0mnNGWiTGDAgSmIiIiMi+JEnCHWMtK/E+/PUomg3tQvOYzDIWf7YLaw9UQqNS4N2bhyE9hsfMOItrU8Lh66FGcU0LNuRXXfTzZB+pxpGTTfDWqnBdSngPJiQiInfEgicRuZ07x/bDw5MScXVSGB6/ZqDoOERERHY3eUgoYgI8carZiOXbioXlMJtlPPrVbny7qwxqpYS3bkrHJfGBwvLQhfPQKHHDsEgA6NaK4aVbLas7pwwN584bIiLqNhY8icjtWFe2vDYnDX6ejnFuGRERkT2plArcfllfAMC7m47A0G62ewZZlvH0t/vw2fYSKCTglVmpuDwx2O45qPtuGhkDSQKyDp3AsZNNF/z4Ew1tWL3P0qyI29mJiKgnsOBJREREROSGZqRFIkivRVldK/67q8yu15ZlGc+vyseS7OOQJOCf16dgclKYXTNQz4kJ8MLYjiOCPt5y4as8P88thtEkY2iUHwaF+/R0PCIickMseBIRERERuSGdWomFo+IAAG9mFcLcjYYzF+rVnw/jzaxCAMAzU4dgelqk3a5NvePmjuZFn28vRovB1OXHmc2y7ViFGzOieyMaERG5IRY8iYiIiIjc1JyMaOh1KhyuasSaA5V2uea7m47gpTWHAACPXT2QW5hdxJgBQYj290R9azu+ySvt8uM2Hz6Joppm6HUqXJvMZkVERNQzWPAkIiIiInJTep0aN2daCo6vbyiELPfuKs+lW4/jme8PAAAeuHIAbh3dt1evR/ajUEiYO9IylpZkH+/yWFq61bIFfkZaJDw0yl7LR0RE7oUFTyIiIiIiNzb/kjhoVQrsKq7FliM1vXadr3aU4LGv9wIA7hjbD3ddEd9r1yIxrh8WCa1KgQPl9cg9fuq896+sb8XaA1UAuJ2diIh6FgueRERERERuLEivxQ3DogAAr2843CvX+GFPOf78+S7IMjD/klg8NDEBkiT1yrVIHD9PDaYOjQAAfJR9/uZFn+UUw2SWMTy2DwaE6Hs7HhERuREWPImIiIiI3Nztl/WFUiFhU8FJ7C2t69Hn/vlgJe75dCfMMnDDsEg8cc0gFjtd2NyOIxJ+3FuOqobWs97PZJbx6bYiAFzdSUREPY8FTyIiIiIiNxfl74lrk8MAAG90dE/vCb8ePok/fbID7WYZ16WE49npyVAoWOx0ZUMifJEW7Qej6bfu62eSdagKZXWt8PNUY/KQMDsmJCIid+A0Bc+amhrMmTMHPj4+8PPzw8KFC9HY2HjOx7S2tmLRokUICAiAt7c3ZsyYgcrKzt0n77nnHqSnp0Or1WLo0KFnfJ7du3dj9OjR0Ol0iIqKwgsvvNBTPxYRERERkUP409h+AIAf95Tj6Mmmbj9f7vEa3PrRdhjazbhyUAj+74YUKFnsdAvzLokFACzbWgSjyXzG+yzbalnd+Ye0SOjUbFZEREQ9y2kKnnPmzMG+ffuwZs0afPfdd9i4cSNuv/32cz7m/vvvx7fffovPP/8cWVlZKCsrw/Tp00+73y233IKZM2ee8Tnq6+sxYcIExMTEIDc3Fy+++CKeeuopvP322z3ycxEREREROYLEUB+MSwyGWQbe3ti9VZ57Suow//0cNBtMGN0/EP+5MRVqpdO89aBumjQkFIHeGlTUt2LN/srTvl9W24KfD1qaFc3mdnYiIuoFTvGq48CBA1i1ahXeffddZGRkYNSoUXj11VexfPlylJWVnfExdXV1eO+99/DSSy/hiiuuQHp6Oj744AP8+uuv2LJli+1+r7zyChYtWoS+ffue8XmWLl0Kg8GA999/H4MHD8asWbNwzz334KWXXuqVn5WIiIiISJQ7OlZ5fplbisr6s5+/eC75FQ2Y+/5WNLS1Y0ScP96eOwxaFVfwuROtSolZwy2FzI+yj532/eU5xTDLwMi+/ugX5G3ndERE5A5UogN0RXZ2Nvz8/DBs2DDbbePHj4dCocDWrVsxbdq00x6Tm5sLo9GI8ePH225LTExEdHQ0srOzMXLkyC5f+7LLLoNGo7HdNnHiRDz//PM4deoU+vTpc9pj2tra0NbWZvt7fX09AMBoNMJoNHbpus7G+nO56s9HvYvjh7qLY4i6g+OHusuVxlBKhB7DYvyw/Xgt3tlYiIcnDrigxx+rbsKcd3NQ22xEcqQP3pozFCrJDKPxzNuaybXGz+/dkB6ON7IKseVIDfaXnEL/EEths91kxoqOZkWzhkW63M8tgquOIbIPjh/qLnuOoQu5hlMUPCsqKhAcHNzpNpVKBX9/f1RUVJz1MRqNBn5+fp1uDwkJOetjzvY8cXFxpz2H9XtnKng+++yzePrpp0+7ffXq1fD09OzytZ3RmjVrREcgJ8bxQ93FMUTdwfFD3eUqYyjNQ8J2KPHxr0fRr+0wPLv4jqGmDXh5rxK1BgkRnjJmh9Vg47rVvRvWhbjK+Pm9wX4K7K5R4O+fb8YNfS1F7901EioblPBWyTAd34Efzt7XiC6QK44hsh+OH+oue4yh5ubmLt9XaMHzkUcewfPPP3/O+xw4cMBOaXrOo48+isWLF9v+Xl9fj6ioKEyYMAE+Pj4Ck/Ueo9GINWvW4Morr4RarRYdh5wMxw91F8cQdQfHD3WXq42hybKMrNeykV/ZiCqfRNw59sxHP/1eZX0rZr+bg1pDC/oGemHZwmEI8NbaIa3zc7Xx83t9Eqtx8we5yDulxqtXjIFep8KXH+UCqMaNmXG4bsKFrSCmM3PlMUS9j+OHusueY8i6g7orhBY8H3jgAcyfP/+c9+nbty9CQ0NRVVXV6fb29nbU1NQgNDT0jI8LDQ2FwWBAbW1tp1WelZWVZ33M2Z7nfzu7W/9+tufRarXQak9/gadWq11+AnGHn5F6D8cPdRfHEHUHxw91lyuNoTsvj8e9y/Pw0ZYi3D4mHh6as5/BWd3YhvlLdqD4VAui/T2x7LaRCPXV2TGta3Cl8WM1ekAI4oO9cbiqEd/uqcQVicHYdLgaADBnZKzL/byiueIYIvvh+KHusscYupDnF9q0KCgoCImJief8o9FokJmZidraWuTm5toe+/PPP8NsNiMjI+OMz52eng61Wo1169bZbsvPz0dRUREyMzO7nDEzMxMbN27sdE7AmjVrkJCQcMbt7EREREREzu7qpDBE+XugusmAz3PPvue4rtmIm97bhsNVjQjz1WHprRksdpKNJEm4OTMGgKV50bJtRZBlYHT/QMQEeAlOR0RErswpurQPHDgQkyZNwm233YZt27bhl19+wV133YVZs2YhPDwcAFBaWorExERs27YNAODr64uFCxdi8eLFWL9+PXJzc7FgwQJkZmZ2alh0+PBh5OXloaKiAi0tLcjLy0NeXh4MBgMA4MYbb4RGo8HChQuxb98+rFixAi+//HKnLetERERERK5EpVTg9sssHdvfyjoCo+n0pkONbe2Y98E2HCivR6C3FktvzUCUv2ufV08XblpqBLw0ShSeaMJ7m44CAOZkRAtORURErs4pmhYBwNKlS3HXXXdh3LhxUCgUmDFjBl555RXb941GI/Lz8zsdYPqvf/3Ldt+2tjZMnDgRr7/+eqfnvfXWW5GVlWX7e2pqKgDg6NGjiI2Nha+vL1avXo1FixYhPT0dgYGBeOKJJ3D77bf38k9MRERERCTO9emReHntIZTWtuC73WWYlhpp+16LwYSFH+Ygr7gWfp5qLL01A32DvAWmJUel16kxIz0SH2Ufh8FkRpBei3EDQ0THIiIiF+c0BU9/f38sW7bsrN+PjY2FLMudbtPpdHjttdfw2muvnfVxGzZsOO+1k5OTsWnTpi5nJSIiIiJydjq1EgsujcOLP+XjjQ2FmJISAYVCQlu7CX/8JBdbj9ZAr1Xh41sykBCqFx2XHNjckTH4KPs4AGDmsCiolU6x0ZCIiJwYf9MQEREREdEZzc2MgV6rwqHKRqzPr4LRZMbdy3Zi46ET8FAr8cGC4UiK9BUdkxxc/xA9pqdGIMxXh5tGxoiOQ0REbsBpVngSEREREZF9+ejUmDMyBm9mFeK19Yfx311lWL2/EhqVAu/OG4Zhsf6iI5KTeGnmUNERiIjIjXCFJxERERERndUtl8ZCo1JgR1Etvskrg0oh4c2b0nBpfKDoaERERERnxIInERERERGdVbCPDn9ItzQsUkjAy7NScUUim84QERGR4+KWdiIiIiIiOqf7xvdHTaMBU4aGY3JSmOg4REREROfEgicREREREZ1TsF6HN+emi45BRERE1CXc0k5EREREREREREQugwVPIiIiIiIiIiIichkseBIREREREREREZHLYMGTiIiIiIiIiIiIXAYLnkREREREREREROQyWPAkIiIiIiIiIiIil8GCJxEREREREREREbkMFjyJiIiIiIiIiIjIZbDgSURERERERERERC6DBU8iIiIiIiIiIiJyGSx4EhERERERERERkctgwZOIiIiIiIiIiIhcBgueRERERERERERE5DJY8CQiIiIiIiIiIiKXwYInERERERERERERuQwWPImIiIiIiIiIiMhlsOBJRERERERERERELoMFTyIiIiIiIiIiInIZKtEB3IEsywCA+vp6wUl6j9FoRHNzM+rr66FWq0XHISfD8UPdxTFE3cHxQ93FMUTdwfFD3cUxRN3B8UPdZc8xZK2rWets58KCpx00NDQAAKKiogQnISIiIiIiIiIicl4NDQ3w9fU9530kuStlUeoWs9mMsrIy6PV6SJIkOk6vqK+vR1RUFIqLi+Hj4yM6DjkZjh/qLo4h6g6OH+oujiHqDo4f6i6OIeoOjh/qLnuOIVmW0dDQgPDwcCgU5z6lkys87UChUCAyMlJ0DLvw8fHhJEkXjeOHuotjiLqD44e6i2OIuoPjh7qLY4i6g+OHusteY+h8Kzut2LSIiIiIiIiIiIiIXAYLnkREREREREREROQyWPCkHqHVavHkk09Cq9WKjkJOiOOHuotjiLqD44e6i2OIuoPjh7qLY4i6g+OHustRxxCbFhEREREREREREZHL4ApPIiIiIiIiIiIichkseBIREREREREREZHLYMGTiIiIiIiIiIiIXAYLnkREREREREREROQyWPCkbnvttdcQGxsLnU6HjIwMbNu2TXQkchJPPfUUJEnq9CcxMVF0LHJgGzduxLXXXovw8HBIkoSvv/660/dlWcYTTzyBsLAweHh4YPz48SgoKBATlhzO+cbP/PnzT5uTJk2aJCYsOZxnn30Ww4cPh16vR3BwMKZOnYr8/PxO92ltbcWiRYsQEBAAb29vzJgxA5WVlYISk6PpyhgaO3bsafPQn/70J0GJyZG88cYbSE5Oho+PD3x8fJCZmYkff/zR9n3OP3Q+5xtDnH/oQjz33HOQJAn33Xef7TZHm4dY8KRuWbFiBRYvXownn3wSO3bsQEpKCiZOnIiqqirR0chJDB48GOXl5bY/mzdvFh2JHFhTUxNSUlLw2muvnfH7L7zwAl555RW8+eab2Lp1K7y8vDBx4kS0trbaOSk5ovONHwCYNGlSpznp008/tWNCcmRZWVlYtGgRtmzZgjVr1sBoNGLChAloamqy3ef+++/Ht99+i88//xxZWVkoKyvD9OnTBaYmR9KVMQQAt912W6d56IUXXhCUmBxJZGQknnvuOeTm5mL79u244oorMGXKFOzbtw8A5x86v/ONIYDzD3VNTk4O3nrrLSQnJ3e63eHmIZmoG0aMGCEvWrTI9neTySSHh4fLzz77rMBU5CyefPJJOSUlRXQMclIA5JUrV9r+bjab5dDQUPnFF1+03VZbWytrtVr5008/FZCQHNn/jh9ZluV58+bJU6ZMEZKHnE9VVZUMQM7KypJl2TLfqNVq+fPPP7fd58CBAzIAOTs7W1RMcmD/O4ZkWZbHjBkj33vvveJCkVPp06eP/O6773L+oYtmHUOyzPmHuqahoUHu37+/vGbNmk5jxhHnIa7wpItmMBiQm5uL8ePH225TKBQYP348srOzBSYjZ1JQUIDw8HD07dsXc+bMQVFRkehI5KSOHj2KioqKTnOSr68vMjIyOCdRl23YsAHBwcFISEjAHXfcgerqatGRyEHV1dUBAPz9/QEAubm5MBqNneagxMREREdHcw6iM/rfMWS1dOlSBAYGYsiQIXj00UfR3NwsIh45MJPJhOXLl6OpqQmZmZmcf+iC/e8YsuL8Q+ezaNEiXH311Z3mG8AxXwephFyVXMLJkydhMpkQEhLS6faQkBAcPHhQUCpyJhkZGfjwww+RkJCA8vJyPP300xg9ejT27t0LvV4vOh45mYqKCgA445xk/R7RuUyaNAnTp09HXFwcCgsL8Ze//AWTJ09GdnY2lEql6HjkQMxmM+677z5ceumlGDJkCADLHKTRaODn59fpvpyD6EzONIYA4MYbb0RMTAzCw8Oxe/duPPzww8jPz8dXX30lMC05ij179iAzMxOtra3w9vbGypUrMWjQIOTl5XH+oS452xgCOP/Q+S1fvhw7duxATk7Oad9zxNdBLHgSkTCTJ0+2fZ2cnIyMjAzExMTgs88+w8KFCwUmIyJ3NGvWLNvXSUlJSE5ORr9+/bBhwwaMGzdOYDJyNIsWLcLevXt57jRdtLONodtvv932dVJSEsLCwjBu3DgUFhaiX79+9o5JDiYhIQF5eXmoq6vDF198gXnz5iErK0t0LHIiZxtDgwYN4vxD51RcXIx7770Xa9asgU6nEx2nS7ilnS5aYGAglErlaV23KisrERoaKigVOTM/Pz8MGDAAhw8fFh2FnJB13uGcRD2lb9++CAwM5JxEndx111347rvvsH79ekRGRtpuDw0NhcFgQG1tbaf7cw6i/3W2MXQmGRkZAMB5iAAAGo0G8fHxSE9Px7PPPouUlBS8/PLLnH+oy842hs6E8w/9Xm5uLqqqqpCWlgaVSgWVSoWsrCy88sorUKlUCAkJcbh5iAVPumgajQbp6elYt26d7Taz2Yx169Z1OgeEqKsaGxtRWFiIsLAw0VHICcXFxSE0NLTTnFRfX4+tW7dyTqKLUlJSgurqas5JBACQZRl33XUXVq5ciZ9//hlxcXGdvp+eng61Wt1pDsrPz0dRURHnIAJw/jF0Jnl5eQDAeYjOyGw2o62tjfMPXTTrGDoTzj/0e+PGjcOePXuQl5dn+zNs2DDMmTPH9rWjzUPc0k7dsnjxYsybNw/Dhg3DiBEj8O9//xtNTU1YsGCB6GjkBP785z/j2muvRUxMDMrKyvDkk09CqVRi9uzZoqORg2psbOz0KfPRo0eRl5cHf39/REdH47777sMzzzyD/v37Iy4uDo8//jjCw8MxdepUcaHJYZxr/Pj7++Ppp5/GjBkzEBoaisLCQjz00EOIj4/HxIkTBaYmR7Fo0SIsW7YM33zzDfR6ve08Kl9fX3h4eMDX1xcLFy7E4sWL4e/vDx8fH9x9993IzMzEyJEjBacnR3C+MVRYWIhly5bhqquuQkBAAHbv3o37778fl112GZKTkwWnJ9EeffRRTJ48GdHR0WhoaMCyZcuwYcMG/PTTT5x/qEvONYY4/9D56PX6TmdOA4CXlxcCAgJstzvcPCSkNzy5lFdffVWOjo6WNRqNPGLECHnLli2iI5GTmDlzphwWFiZrNBo5IiJCnjlzpnz48GHRsciBrV+/XgZw2p958+bJsizLZrNZfvzxx+WQkBBZq9XK48aNk/Pz88WGJodxrvHT3NwsT5gwQQ4KCpLVarUcExMj33bbbXJFRYXo2OQgzjR2AMgffPCB7T4tLS3ynXfeKffp00f29PSUp02bJpeXl4sLTQ7lfGOoqKhIvuyyy2R/f39Zq9XK8fHx8oMPPijX1dWJDU4O4ZZbbpFjYmJkjUYjBwUFyePGjZNXr15t+z7nHzqfc40hzj90McaMGSPfe++9tr872jwkybIs27PASkRERERERERERNRbeIYnERERERERERERuQwWPImIiIiIiIiIiMhlsOBJRERERERERERELoMFTyIiIiIiIiIiInIZLHgSERERERERERGRy2DBk4iIiIiIiIiIiFwGC55ERERERERERETkMljwJCIiIiK3MH/+fEydOlV0DCIiIiLqZSrRAYiIiIiIukuSpHN+/8knn8TLL78MWZbtlIiIiIiIRGHBk4iIiIicXnl5ue3rFStW4IknnkB+fr7tNm9vb3h7e4uIRkRERER2xi3tREREROT0QkNDbX98fX0hSVKn27y9vU/b0j527FjcfffduO+++9CnTx+EhITgnXfeQVNTExYsWAC9Xo/4+Hj8+OOPna61d+9eTJ48Gd7e3ggJCcHcuXNx8uRJO//ERERERHQ2LHgSERERkdtasmQJAgMDsW3bNtx999244447cP311+OSSy7Bjh07MGHCBMydOxfNzc0AgNraWlxxxRVITU3F9u3bsWrVKlRWVuKGG24Q/JMQERERkRULnkRERETktlJSUvDYY4+hf//+ePTRR6HT6RAYGIjbbrsN/fv3xxNPPIHq6mrs3r0bAPCf//wHqamp+Mc//oHExESkpqbi/fffx/r163Ho0CHBPw0RERERATzDk4iIiIjcWHJysu1rpVKJgIAAJCUl2W4LCQkBAFRVVQEAdu3ahfXr15/xPNDCwkIMGDCglxMTERER0fmw4ElEREREbkutVnf6uyRJnW6zdn83m80AgMbGRlx77bV4/vnnT3uusLCwXkxKRERERF3FgicRERERURelpaXhyy+/RGxsLFQqvpQmIiIickQ8w5OIiIiIqIsWLVqEmpoazJ49Gzk5OSgsLMRPP/2EBQsWwGQyiY5HRERERGDBk4iIiIioy8LDw/HLL7/AZDJhwoQJSEpKwn333Qc/Pz8oFHxpTUREROQIJFmWZdEhiIiIiIiIiIiIiHoCP4YmIiIiIiIiIiIil8GCJxEREREREREREbkMFjyJiIiIiIiIiIjIZbDgSURERERERERERC6DBU8iIiIiIiIiIiJyGSx4EhERERERERERkctgwZOIiIiIiIiIiIhcBgueRERERERERERE5DJY8CQiIiIiIiIiIiKXwYInERERERERERERuQwWPImIiIiIiIiIiMhlsOBJRERERERERERELuP/A2ZIRzj90lLSAAAAAElFTkSuQmCC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3240081"/>
            <a:ext cx="6007100" cy="235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78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2716" y="915545"/>
            <a:ext cx="11286567" cy="594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73C9D92-0917-40BB-A618-8B7EDF727926}"/>
              </a:ext>
            </a:extLst>
          </p:cNvPr>
          <p:cNvSpPr/>
          <p:nvPr/>
        </p:nvSpPr>
        <p:spPr>
          <a:xfrm>
            <a:off x="838200" y="2181225"/>
            <a:ext cx="10515600" cy="4219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6201" y="-31928"/>
            <a:ext cx="695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18 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조현식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Section2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B62CA6F5-A376-4689-A5A0-132F9FE93228}"/>
              </a:ext>
            </a:extLst>
          </p:cNvPr>
          <p:cNvSpPr txBox="1">
            <a:spLocks/>
          </p:cNvSpPr>
          <p:nvPr/>
        </p:nvSpPr>
        <p:spPr>
          <a:xfrm>
            <a:off x="838199" y="1003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및 전처리 과정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2200" y="3598514"/>
            <a:ext cx="366824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Harmonic and Perceptron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음악의 느낌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특징을 나타내는 요소</a:t>
            </a: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1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Harmonics :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사람의 귀로 구분할 수 없는 특징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2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en-US" altLang="ko-KR" sz="12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Percussives</a:t>
            </a:r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사람이 리듬과 감정을 느끼는 구간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AutoShape 2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0" descr="data:image/png;base64,iVBORw0KGgoAAAANSUhEUgAABRcAAAINCAYAAACkr0g2AAAAOXRFWHRTb2Z0d2FyZQBNYXRwbG90bGliIHZlcnNpb24zLjcuMSwgaHR0cHM6Ly9tYXRwbG90bGliLm9yZy/bCgiHAAAACXBIWXMAAA9hAAAPYQGoP6dpAAC7b0lEQVR4nOzddXwT9xsH8E/qbhRapLi7uwwZMiZMGfONuY+N/cbGnDHfmAtzYbDBmADDHYq7Q0uhtNSpe5PfH7WkscvlLneXfN6v115r0svdQ5ukueee7/PoDAaDAUREREREREREREQO8lI6ACIiIiIiIiIiItImJheJiIiIiIiIiIhIFCYXiYiIiIiIiIiISBQmF4mIiIiIiIiIiEgUJheJiIiIiIiIiIhIFCYXiYiIiIiIiIiISBQmF4mIiIiIiIiIiEgUJheJiIiIiIiIiIhIFB+lA5CaXq9HamoqQkNDodPplA6HiIiIiIiIiIhIUwwGAwoKCtCsWTN4edmuTXS75GJqairi4uKUDoOIiIiIiIiIiEjTkpOT0aJFC5vbuF1yMTQ0FED1Pz4sLEzhaIiIiIiIiIiIiLQlPz8fcXFxdXk2W9wuuVi7FDosLIzJRSIiIiIiIiIiIpGEtBzkQBciIiIiIiIiIiIShclFIiIiIiIiIiIiEoXJRSIiIiIiIiIiIhKFyUUiIiIiIiIiIiIShclFIiIiIiIiIiIiEoXJRSIiIiIiIiIiIhKFyUUiIiIiIiIiIiIShclFIiIiIiIiIiIiEoXJRSIiIiIiIiIiIhKFyUUiIiIiIiIiIiIShclFIiIiIiIiIiIiEoXJRSIiIiIiIiIiIhKFyUUiIiIiIiIiIiIShclFIiIiIiIiIiIiEoXJRSIiIiIiIiIiIhKFyUUiIiIiIiIiIiIShclFIiIiIiIiIiIiEoXJRSIiItKUv/anIKOgVOkwiIiIiIgITC4SERGRhhSXV+LJRQcwd/lxpUMhIiIiIiIwuUhEREQaYjBU/z8pu1jZQIiIiIiICICLkoufffYZWrdujYCAAAwaNAi7du0S9LiFCxdCp9NhypQp8gZIREREREREREREDpM9ubho0SLMmDEDL7/8Mvbt24devXphwoQJyMjIsPm4pKQkPPPMMxgxYoTcIRIREREREREREZEIsicXP/jgA9x33324++670bVrV3z55ZcICgrCd999Z/UxVVVVuPXWW/Hqq6+ibdu2codIREREREREREREIsiaXCwvL8fevXsxbty4+gN6eWHcuHGIj4+3+rjXXnsNTZo0wfTp0+0eo6ysDPn5+Sb/ERERERERERERkfxkTS5mZWWhqqoKMTExJvfHxMQgLS3N4mO2bt2Kb7/9FvPnzxd0jDfffBPh4eF1/8XFxTkdNxEREREREREREdmnqmnRBQUFuP322zF//nxER0cLesysWbOQl5dX919ycrLMURIREREREREREREA+Mi58+joaHh7eyM9Pd3k/vT0dMTGxpptn5CQgKSkJFx11VV19+n1+upAfXxw8uRJtGvXzuQx/v7+8Pf3lyF6IiIiIiIiIiIiskXWykU/Pz/069cP69atq7tPr9dj3bp1GDJkiNn2nTt3xuHDh3HgwIG6/66++mqMHj0aBw4c4JJnIiIiIiIiIiIiFZG1chEAZsyYgTvvvBP9+/fHwIEDMW/ePBQVFeHuu+8GANxxxx1o3rw53nzzTQQEBKB79+4mj4+IiAAAs/uJiIiIiIiIiIhIWbInF6dOnYrMzEy89NJLSEtLQ+/evbFy5cq6IS/nz5+Hl5eqWj8SERERERERERGRADqDwWBQOggp5efnIzw8HHl5eQgLC1M6HCIiIpJQUVklur28Cr3jIvDXI8OUDoeIiIiIyC05kl9jySARERERERERERGJwuQiERERERERERERicLkIhEREREREREREYnC5CIRERERERERERGJwuQiERERERERERERicLkIhEp6lx2Ecoqq5QOg4iIiIiIiIhEYHKRiBSj1xsw6t2NmLv8uNKhEBEREREREZEITC4SkeI2nspUOgQiIiIiIiIiEoHJRSIiIiIiIiIiIhKFyUUiIiIiIiIiIiIShclFIiIiIiIiIiIiEoXJRSIiIiIiIiIiIhKFyUUiIiIiIiIiIiIShclFIiJyC1mFZSirrFI6DCIiIiIiIo/C5CKRg5bsvYBX/jmqdBhE1MDAN9bi2cWHlA6DiGS09XQWisoqlQ6DiIiIiIwwuUjkoKf/OIgftifV3f5mSyLmb05QJBaDwYBT6QUwGAyKHJ9ITfQG4O8DqUqHQUQyuVRUjtu+3YmP159WOhQiIiIiMsLkIpGT5iw/jjdWnFDk2BtOZmD8h5sRn5CtyPGJiIhcpUKvBwAkZBQqHAkRERERGWNykUjDUi6VAAAu5pUqHAkREREREREReSImF4mIiIiIiIiIiEgUJheJ3MB/Ry4qHQIREREREREReSAmF4ncwNrjGUqHQEREREREREQeiMlFIjdyLDUfQ95ch6SsIqVDISIiIiIiIiIPwOQikRuJT8zGxbxSHEnNUzoUIiIiIiIiIvIATC4SaVhJRZXSIRARERERERGRB2NykUjD5q44oXQIREREREREROTBmFwkIiIiIiIiIiIiUZhcJCIizdPrDUqHQA747/BFnEjLVzoMIiIiIiKSAJOLRG5k3fF0pUMQpZS9I8lJVQYmF7XkoV/3YfoPe5QOg4iIiIiIJMDkIpEb2Z6QrXQIoqTnl6GwrFLpMMgNhPj7KB2CmazCMmw4kaF0GKqTkluidAhERERERCQBJheJSBWKy5lcJPf00t9HcPcPu7l0m8hJZRV6pUMgIiIiIguYXCQiIpLR0VT2FiSSwpOLDigdAhERERFZwOQiERGRjC5cql7+u+l0psKREGnb3nOXlA6BiIiIiCxgcpGIiEhGVTXLoXdotCcqERERERGRLUwuEhERERERERERkShMLhIREREREREREZEoTC4SOcBg4LRXIiIiIiIiIqJaTC4SOSA+kT3TiNSssKxS6RCIiIiIiIg8CpOLRA5IqZn6SqRVpRVVrMAlIiIiIiIiyTC5SOQGooL9lA6BNGL42+vx8j9HlQ6DiIiIiIiI3ASTi0Q2ZBWWKXbsc9lFqKjSK3Z8ck9ZheX4Kf6c0mHI6mIeK4yJiIiIiIhchclFIit2JGaj/5y12GHUZzEs0Nclxy4qq8Sodzfi0/VnXHI8IndyOr1Q6RBchkvcLcsrrsCUz7bhaGqe1W1WHU3DzzvcO9FOREREROQKTC4SWZGUVQSguoKwVqCvd93XZzIKTLaX8iS/tmJx19kcyfZJRO6n35y1+H7bWaXDUJ2z2UU4kJyLP/ZcsLrNAz/vxYt/HXFhVOpy/GI+7v1xN0orqiTZX3p+KdLzSyXZlz165tSJiIiIVIXJRSI7/rfksMX7b/tml8ntYxfzXREOEVGdnKJyfLUpUekwFLPrbA5m/XlI6TA0af7mRKw9noHMAmnaf0z5bBuu+3y7JPuyJzY8wCXHISIiIiJhmFwkEimtQYVGWaWy/RGPpTK5SUSeZfZfh/HbrmSlw9CkSonL/y7mlSIll/1OiYiIiDwRk4tEbmLd8fS6r1Mu8QSPPEcV10hqhtjfVWWVHsXllWb3F5aa3wcAXrrq/5/NKrL4fSIiIiIikg6Ti0RuyLv2zJrIzZVVVqHT7P/w+x5Wr6ndrzvPoctLK+t6yjriyUUHcNm7GwVvH+TnU/N/bztbEhERERGRs5hcJCIizSqt0KNSb8CSvdYHd6hNfEI2jqRYn2LsrhbuSkZ5pV5UcnHZoYvIsNAbsKi8ehhJfmmF0/ERyWn9iXRNvU8REREROYLJRSIrIoJ8lQ6BiNzQtPk7cOUnW1FUZnlJr1JWH03Dy39rZ3ry6fQCxEUFAgBKyqWZeEwkl3t+2IOn/ziodBhEREREsmBykcgKfx/z5XRHOTSFiCTy6IJ9Sodg4rHf9uPH+HMWv2cwSNfXss9ra+q+PplWIHo/4YG+8PHixxgiIiIiIqXxUzmRA95eeULpEAAA57OL0evV1Va/P2f5cS4TJFK5DSczlQ7BhLWJ919tSnCo36Ejx3n6jwOS7ZeIiIiIiJTB5CKRBp3OKEBeSX3yMKeoHO+vOWWyzWv/HnN1WETkht5ffQrncoodflxFlf3+iueyHd8vSSM9v1TpEIiIiIjITTC5SOSmFrNxPBEJVKW3vuxZL3JJ9K3f7MS0+TvEhkQyOpaaj51nc5QOg4iIiIjchI/SARAREUmpUu/4NGJPZjAY0P3lVZLvdxeTV6qVXqCdqsW1x9LRrXkYmoYHKh0KEREREVnBykUiInIrM34XPpE1La8UpRWcNFwi8c8gu7BM0v05q6C0Alkqi0lJqbklSocg2L0/7cGziw8pHQYRERER2cDkIhERuZXcYuHDjAa/uY6JiwYMBgOWH7qIAieGQk35bJuEEVlXu2A7xU6y7M7vdmHivM3yB6QBCZmFyC4sVzoMhxxOyVM6BCIiIiKygclFIiLSvH3nc0U/9p+DqdIFooBKvQHjPtiE1UfTJNlfal4pHlmwD19uShC9j+RLrqmMyymqrka87vPt2J6QZXW7fedzkaWxhJpcxr6/CR80GABGREREROQMJheJSJC8kgq8s/IEissrlQ6FiIyUVVThTEahU8lAY1VV1fWAKS5KEErllvk7RT1Ob2OYDRERERER2cfkIhEJ8s/BVHy+MQGbT2UqHQoRWaD2FJlBggh3JmZjxu8HnA/GyLVfuGYJNxERERGRu2JykTzSweRcXCqSdomcn7d7v5zKK6sn8K45lqFwJETCLNl7AWl5zk3FNRgMdc99Z/1zMBWZBZ47VCQho8jpfbz8z1GsOpouQTT1DibL38/v680J+H13suzH8RR5DvRVJSIiIiL5uXc2hMiKaz7bhpmLhU+UFSLA1zNeTkv2XVA6BCK7Siuq8PQfB/HKP0ed2s87q05i8JvrJInpYl4p5q44Lsm+jBWUydeqILOgDJVOLhtOyCzEPwdTJZlILfVUa1eZu+IEnl2izsFBeSUV2KSxivTyKmkS/kREREQkDc/IhhAZqe2vtfm09eb/pF2z/jyERbvPKx0GKcxQkw9LynauWu6LjQnIkbDK+WyW89V71kjVO7DKUL+fVDtTmIWY8OFmPP7bfovfKyitxHdbz4qKPUvi6nNPdeUnW3Hnd7tQJGOSmoiIiIjcG5OL5HHWHK9eUifVUsdapRXqr6T4dP1pnEovUDoMWSTnFOPvAyn4bVcy/rfksNLhkAbklbjX0spEiRKXeoO03RvtVT6+tuwYjqflC9qXcTsLqd/DPV2VxL93ObVrHKJ0CERERERkhMlF8jhCK3EWC1j+m2K0r3t/3CM6JiE+WXca4z/cJPrxVXoD3lt9CrP/OiJhVOoxc/FBPLHwgNn9R1LycPu3O1Gq0eWU5Lz1J9IRn5Btdv9b/51QIBoZaSc3ZKZKYOVifqnz1XV6vUG1E6LT80tVV0FYWlGFGYsOIDmnWOlQ6rSMClI6BCIiIiIywuQikRXLD120u82wt9bXfZ2WX4rFe+XrR/j+mlM4lV6I27/d6dR+3HWgxOn0Qov3f7v1LLaczkJGvnv+u8m+e37Yg2nzd5jdfyxV/kEeSpq15BCekXiystqIqRh/eME+3Obk+6hcRry9AY8s2Kd0GCZOpRfgz/0p+HF7ktKhEBEREZFKMblIJMBVn2zFaQHLieetPSV7LFvYK9IhQiuiyP152rTe33YnY/G+FKw9Ju10ZXuyC12XyK8UMdhj5ZE0bLdQyaoG5VV6bDxZP1wls6AM8zcnwqCCJcvODvZxRq6I6dAGg0EVPzciIiIiT8DkIpEAh1PysFrACbrU5zHxidk4mJwr7U5F0vpJ2t7zOezR5uHUOq1XbisO26/CltK/B1NdejzLtP1+VeuzDWfwxorjuHDJ+cE69qw8nCb7MVzp3h/3WGyVQcCjC/bh7wMpSodBREREboTJRSKVe8zKlFVXm7P8uNIhOOWpRQfx845zSodB5Pb8fb2VDgGpuaUApB9O42q1k8pd8c+wlnz39tIBAE5nqGcY2Lkc+8OL1p3IwD+qSHSrz7JDFzFzsWdebCEiIiJ5MLlIpHIXLhWjoNS9ptoq5WyW5b6MRK7ScKBUhYhlvWoX7O+jdAjwqUmINQ0PNLn/5/gkBaIRxtbQqe+2nVVsKFVATbI41N9XkeNbsniPfP2N3dULSw/jwzX1rVtYyU9ERERSYnKRSAM+XX9G6RBIQn8fSMHqo+61BFFtNp3KUDoEizIaDFT6fY9n9YG05kByLvJdcBFluYuXiDuiuNx68vCH7Un4clOCC6NRt+yaik4S7ted5/HRutNKh0FERERuislF8iin0gvw9eZE2Y+TW1wuafIoKdv+EjDSjicWHsD9P+9VOgy39uAv6pq4a01SlnSv7YKySjy7+KDZ/ZkuHLAi1kt/H8VjC6RrAfH80sMW7z90QbsTwuetZWKIiIiIiNSJyUXyKM8tOYSLeaWyH+edVSdx/8973X45c2lFlWqnMetVGheRnH63sFxUK8sfN53KtL+RQEnZxRbvt1UdqITMgjIsP6TeakqllFfqNfG8PZaajys/3uLSCelEREREasTkInmUNBckFgEgIaO6t59e/edGTrns3Y2YaaFSSg2m/7hb6RCIVMHHW6d0CGTFnOXH8MiCfVb7KVZpfCCNWLd9uxM3f73D5D5LP6NdZ3NwMk25QTP/HEzFkdR8nEpnP18iIiLybEwuEjlgTOcmSocAAFh/Qh395NLyS/HnvhTRj8+Ssdpjw0nzKqiyCvfN9s5eehhrjqUrHYbqeGhuxinsAym/MxmFuPbzbdiZmAPA+vO0WXiAC6NSj11nc7Dv/CWT+xbtNn9e3vRVPCbM2wyDwi/0pfuFD5hxxyFOREREREwuEjkgRAVTUAFgtYNJpBf/OoKX/z4iUzTi7UrKcenxzllZKukOftl5Hk8slK5nnbs4mS6sqimv2H1bGHjp6isXp329A6/8c9Tm9kv2us8k3ogg9Uw4NrbqaBr2n89FWr5j1fR/HxB/MUfrGk5aN3apwevX1cnG3/dcEHyxbOvpLJmjISIiInI9JheJjOj1BsUrIITILHCs4u/nHefwy87zMkVDaqG2fnJaIjQJKSe5+oQ2DvGv+zo+MRs/bE+S5Thq5O/jrXQIFqVbSCom59i/+PHEwgO4xEnJdh27mO/yY+oFfnYosbIEnoiIiEjLmFwkj3cmoxAlNUmZ677YjmcXH1I4IuDDNadk2/dZCafTEpE0knOK0XH2f9h2hlVNUtqRmC1ou4bDt7YnZMlSzfr4b/uRU1SOn+LPmX1vxWFhg12EJrHcwZkMcUn//JJKiSPRjrXH0nEum3/niYiIyLWYXCSPN+6DTXj13+plggeSc/GHBEsCTzjZYP5HCyeeYixgtaJmnE4vwIM/77E62IHcW3JOMSr1BkmSi91eXonics9NrhgTOoH63h/34O7vd2HNsXRUVOlxy/ydeG3ZMcnj+edgKjaopGeuFmTkKzOFWa4qYkD+5PC9P+3BQ7/sk/UYRERERA0xuUgEYKOF4R9iVNaMh84rqa54+XpLgsXlb45w5hzn+aWHnTo2uc7H689g5dF0XLhkva8Yya+orNLiwIXjCiyzBIDlhy7i680JDj2mqKwKhaXOJxfPZBbims+2Ob0fOTXstQegrhLdETvP5mDDyUy8+u/RuuTP4ZRcZ8OzyJG3dEv9dRe7UU9MR0iRkvtrfwoGzV2LSjtDVYa8tQ4frzstwRHNuaLwVIll4UREROTZmFwkklB6gyqLzzYkYN5a+ZY4C1Feqd7JlJyaWS/lUnW/NR8vnZ0tzR26kCtxNJ7r8g834bEF5oNx5iyXvopNiEcW7MPcFSec2ofYSqkjKdpMUOxPvmR/IyvU9n5paQjVRzIlvQDXD0Kx599DqXVf2xrokiLwosz8LYlIzy+zuCzdWHp+mWzJRTmtdXDYGxEREZFUmFwkkllWobLN9xv2ElMTd57Q66jgmknk3iKSi6fTC6UOx2Ol5pZi5dE0s/u13MPtrwOp2HXWtZPZpcQl3qbkzP9JtZw2o6AUw95aj73nLCd6c4vLrX7P2G+7kuu+tvXvdrRKX8iSd3WlWYWZufig0iEQERGRh2JykciC7QkcquAKxieOSiuv1GPZoVTZqymNeyquspDEcpXTdqYj/7nvAr7ZkuiiaMTJyC/VZgbABeY3+N3tTnJdcjHLwWn2DSVmFiIhsz5hnpzjXKuAfAcusGQUlKG0Qvx7wNmsournJYCf4pOwWWDPR7WwlFgX42xmEVJyS7Dayv5eWHoE13+x3aF9rjluvSrP+PkilSq9AZ9tOCP5fuVUWGY/Ec++vkRERCQHJhfJ7RkMBoer95Rqhl5aUYUvNpr3V9uTJH6Znxpk5JdaPPk72SDBZa3fnVRsVQWuOpqGRxfsl33YgvHJ3wM/77V5omcwGPDJutNYeUTYFFlHzLOz5G/G7wcxZ/lxyY8rldzicgycuw4/bE8S9fj0/FIcvJBXd7tKb8ATC82XQ2vV/C1nZT/GskOpFi/EVDk5DGPKZ9tw1SdbndqHsTIHk4UfrRW/HPbyDzZh4Nx1+GTdabz091Hc8d0uQY+r7dfrrFVH0/DPwVT7Gypsp4hKWkeWrP9o9L6QnGO+tFyod1edFLzt2mPaGNRzqVjZ1RRERETknphcJLf3+cYE9HhltUNJq9qBLA3JfdK29XQW3l5p3l8tu0jbJwN3fLcLY9/fZHe7yz/chEd+lS6x+9Z/J0wSHeO6xljdtvZ3XiDBIAxH1C71q/2/8XNv46lMvL/mFB6UIdldpvHqlZKa+PecE1eR1zCJX1Bagb8PuD4pc/yic5PllfTogv24Zf5Os/t1jq/sN5FfWoliEUNZpOLMIJfKmveb99c41mv3wzWmCU2xCdoHft6Lx39znyS5UA2fL8YVmGWVrnkuHUnNs78RERERkZticpHc3vJD1VVflk7WaqvGxA48kFq5mw44OZEmLIGSmltqcTqqWF9uSjCpFAwN8JFs31IL9PMGYLpk7WKuc5PGyTpHlsrKaeuZLNGVVUKWQHoifx9vpUNw2KZTGbhgNLBk0yltVMEREREREQGAes+0iVzgTEb1Ut0MJ3uEETkrLMBX6RA0Sar+YX8dSJFkP2I4miTcfCoTD/26F/1bRckSj9omJjsqyM+55GKmxH8PdiRm290mIbMICZlFdbetVc+rlbNL4R3VoUmIS49HRERERLaxcpHIA8k9tEQL4hOyMfCNtcjR+JJzsVy9/FsuuyXqR7risHLDdYxtOW1/mNTqY2koKqvCJpmGheRr+LkhxWTppGzxPfosufnrHZLuT41+2XHO6veyCsvqhtxokUEFKxv0egMOJudCL0ES9/fdFySIiIiIiMgUk4vk0QKdrHCxZN959Q9fyS3WVlWMHJYfTkVGQRlSc52bRKtVnBiqTodT5OnbVtsewt15yus5PiHb4UFljliw8zyOOtBD8NAF69ve9GU8rpRwQI8zTqU73uNU6tdk0/AAhx+z4WQGrvlsGzaddv6Cwodr6/uBTv54C/8WEBERkSSYXCSP5uTcAYvOpJtPRVbSvzINoTmWmi/Lft2dWiolGy67vOnL7Zi31rEhFFqUmFmIP/ddwJ/7lFsGrYRjF/OtVmCdk7hST0kqKDKTXUlFFabN34H3V8v3en1+6WHc+d1u0Y83rn5NzCqy2nrkVHoBhr+9HomZrvm7WVHl+BOkUOJKXm8vxz95pOdX//wy8x1bsq/XGzDls21YvNdyteLR1HzV9J8lIiIibWNykTza3BXHlQ5Bdq/8e0yW/QpJkmXkl6piSZmaqGVJ+qUG1au7ki5h3trTVrZ2H3uSLmHG7wftbnft59tMeg8a4L7PY6EDl7RAyv65RWXqruiS+wJPVmEZVh9Nw2MLHJ8+/eq/RwHYT1zvTMzGhUsl2H8+V0yIgiRluU/y3FGllVU4kJyLZ/6w/55HRERE5AwmF8mjrT2unomcP8UnYdNJeXqoKSG3uBwD567DD9uTLH5/2SHTispLRayeAIBFu5NdcpxAX+1N1HWl/edzTQatHEnJR+vnluOkGyXi3JGYqjBr2jYOlmxfjhLSE7XKBRdu/th7AccuOp7EvHCpenn6iTTLj80qdN0QtScXHbC7zV/7U7A9wX6/U7WorNLjo7Wnke3CnyMRERGRLUwuksf4fMMZZDr5QdzfR76XzEt/H8WiPa5JLDnqp/gkQdvlFJXjeM2JaElNH6c9VgZuPNqgGuarzQniA3TCl5scP25pRRUuXJKnGuYPK8vXSB0+3XBG6RDIhkd+3Wc21EWL1dP5AqZFu3pCs1CHjfovSj0cRwwh09ifXHQAt8zfaXe7P/YkY+K8zVKE5ZQjqfn4cO0p/BRvfZAOERERkSu5JLn42WefoXXr1ggICMCgQYOwa9cuq9vOnz8fI0aMQGRkJCIjIzFu3Dib2xMJ9fH6M6L6LVF14lOIR37dh0kfbRF1jEsK9SJcZmPQRUWV3mJi4qW/j2D42xvkDItUqrxS3UtlPV12UTn+2GOaoC8u197vzNtLu9d+f90pLuFVXF7pdP+/nKJyTJNxOvc7q06qoo2AvubvkpDEKREREZEryP7pddGiRZgxYwZefvll7Nu3D7169cKECROQkWF5OerGjRsxbdo0bNiwAfHx8YiLi8P48eORkuJZzfeJtCg+MVv0Y9V4Mj3hw83435JDyCosQ5lRUum/w2kKRiWNSpVWPamJ1IMcrAngEvU6UlTjLXRRa4GG8opd29ohu0ieJbELd5136vHWCkUNBgOWHUo1qyytdfu3uzD5Y3EXp2ptPZPl1N8he/Qin59LnKxI12uw+paIiIg8i+xn8x988AHuu+8+3H333ejatSu+/PJLBAUF4bvvvrO4/a+//oqHH34YvXv3RufOnfHNN99Ar9dj3bp1codK5DG+23bWbFqwu9p3zvKybGvS8kvrvk7MKsLvey6g/5y1eHbxIalDU1RkkK/V7xW5cTXMcSs94CwZ+a7z1alCKrF0ELc839X2JOXIfow3NTxk6+CFXJcer1imgTP/HXHu4om19iNHU/Px6IL9+GWH5crGvecuITmnxKlju5rQJfdPOzlQZfZfR5x6PBEREZHcZE0ulpeXY+/evRg3blz9Ab28MG7cOMTHxwvaR3FxMSoqKhAVFWXx+2VlZcjPzzf5j0gOQqf8aiFJ8MXGBNFL1wCYJSY/XHMKGQWlVrZWVoGDibJ3V520eP/fB1It3u8qtipmfhTYEzM5p77/WZCf9Wo5LSQXhUwrt+T7bUlOHTcl17Hkx8cCJ3BvPq3+YRL3/LBb9mP8pfDrzBm+3q6tvvaTsQewM9afsLwypbb6Oz3fPPnIyjxh3HlqPREREWmbrJ9Ms7KyUFVVhZiYGJP7Y2JikJYm7Mr4//73PzRr1swkQWnszTffRHh4eN1/cXFxTsdNZMm8tadRVmk/wZiYVWRye82xdMQn2F6mVVrh+p5g+SXiE0ij39tocvujdafxzZazTkakHY4mLKWw5ni61e8dMhqgYMvhlPrtDgp8jBh7z+VYXfoolfdXn5J1/9YcSclHer7wRHrD9wMhahP1e61U3So1yCPfRcvEpVYk83PRkxy6kIvBc9eJGmi1I9F65euc5c5XrG45nenwYxxZyp6QWYhsARc1TqTl45stiQ7HIoQaBuQQERERWaLOy9413nrrLSxcuBBLly5FQECAxW1mzZqFvLy8uv+Sk9U5bZc82+cbrU+Y1esN6PHKKhdG47yconKzCooCK8s/jStSymwMw1hrI3mmZRVVepxKd34AQFqeeipDyyv1Vn+XBaUVuP6LeHy4Rt7k3/kc5U6y7/1xD9YcS8dnEk2OPppqWnH/0/bqquLrv9hed59xQlFtA0rKBVx0UdLkj7cqHYJmNbxIsPlUJtLyS3FSxFATa1XhgHk1vBCZBaYVkLvPOrZsf8OJDPR6bTWOptq+0DJv7Wno9QaMfX+ToP3O/OOQJMlSS4Ic7M/qKe1PiIiISHmyJhejo6Ph7e2N9HTTpEF6ejpiY2NtPva9997DW2+9hdWrV6Nnz55Wt/P390dYWJjJf0RqY2vJ15J9F1Q3xVpI0/pFAocmGPfvUqriSknfbj2L8R9uRraVPmS2pOSqs0rl1m924OavLE9krf0dN0yYuZPDKXm476c9NpMljnhkwT6T25Yq7eatrU/WZhcqM1ndmo6z/8Oi3c4NASF1UuJvk9AWJFvPOF6paKy2/+qFS7ZbHexKyrHaR9ISe1WdrvyZXipicpGIiIhcQ9bkop+fH/r162cyjKV2OMuQIUOsPu6dd97B66+/jpUrV6J///5yhkikuDMZhUqHYGL+5kT0nbPG7nbLDl10QTTSUmIoy5GapcilIqq7jCdoZxaU4butZwUPEJDT7qRL2J+cq3QYHmXzqfpEik4n7b4TMp1/D1puNEH97ZUnnN4fOU6qizdK9z/cIeO0Z0sqXZxAffmfo4K3NRgMJhcW/tyfYvJeYE9usbouRBAREZH7kn1Z9IwZMzB//nz8+OOPOH78OB566CEUFRXh7rvvBgDccccdmDVrVt32b7/9Nl588UV89913aN26NdLS0pCWlobCQnUlYIjcQXF5JRIbJBa+2pyAXAf6UKmFkF5YzhJS0Skpo5P8TzecwWvLjpktBbQlNbcEJSpbQkvqI1UFZi21VWJLYc2xdBxwYUJdTIJPTHW0JeeM+vrtcnCpsRRcvcx+3Ql5WnJYGzp1/KLwqu6swnLMMxoKdTarCHd8t0vw4728JL4SQURERGSF7MnFqVOn4r333sNLL72E3r1748CBA1i5cmXdkJfz58/j4sX6CqgvvvgC5eXluOGGG9C0adO6/9577z25QyXSFGfPGXKKyjD7ryMYI7CPlDs7L7BJ/vLD8lVrLtl3weS2wWDA5xvNJ487knIY+tZ6zPj9gHOBkSqcU7DHpLGMglIUlVWqooLWle77aQ+mfW25FYAcxCR8SyukScop2c9UCQUyDSqa9NEWWfZLREREpEY+rjjIo48+ikcffdTi9zZu3GhyOykpSf6AiNyATqczqWxz1L7zuQ5VwamZs4mO1cfSECCgUb69k+6NJzMQGuCDfq2inIoHqO7rVylBpaRxz8s/9nDglVb5+6hj/tofey7g3VUn8cIVXZQORXYxYaaD5EoqbFcB1075tqdSYE9Bsm3jSfPlwWdsDM+y1svRkenvDSVb6K94qaby39Z+DQZD9d9wIiIiIjehjrMVIhVQ+8TThpztr6VEr8dFu5Nl6QFlryG/lPaeu2T1e3d9vxvXfxEvyXHkWM68wcLJuNRqE9YeVtgmu/R8dVwIqJ0e/MYK02m4nlbJ6IwqgT8re+8BF/NKVfNzb1h5LdTXWxJFH/PvA6lm93283voE9++3nbV4/6ELtqdF2yL2dVkm0eeNb7fW/5v0eoNbtiQgIiIibXBJ5SKRFnSc/Z8ixy21Uw3jTl799xjS8koxS+KqJ1dNoT6TUSh5fzq5nEhTZlrzZxuqT+5T81yX8CXlHeSAH8GEvl0JSUKWVFQhyM/8o1xJeRUC/exXYyvBuBdhco7r3ifkmGDv611ffbhg53m0jAoy+b7BYMBH6043fJhNq46mISO/FLcPae3Q406kWa/aJCIiIpIbKxfJ7R1zoHm6nC5cKsa57CKT+zacyMCP8ecUikgZzixBU1phmfjeXK4eBvPWf/JM7D2aal7l8/eBFOw9Vz34oXawjkoKqtySGtsZ5MvQt+7PfRdQWlGF7CL1/Xud8WaDqk85qPmi1dL9KUqHIJmGb+sN33fLKvUmA1mMZRWWWfw9PfDzXrz491FUVOmtLuW2pFKvrdUXRERE5F6YXCRyAYMBuP6L7bjyk60m9+8/b32JrdaUSTRMwN0U1yxt/HxjdUVfXolrJnEXl8mTXLC0hPCJhQdw6zc7ZTkemVOyQsnbhX3iZvx+EEv3p+CkQv/e3GJ5XqvFnOCO6BA/pUOQRJNQf9GPHTx3nc2BW3d+tws3WxkitPaYPBOuiYiIiMRicpHc2kqjYRZKSssvRXp+mWxTKdXgTKZ0PRyX7hfXv0usYH/5OkTU9vLckVhd2ffiX0dMvr/jbLZsx67liiXSUk2qdTfGS0CFKq3QI1mlE3ujnUimiHGpuBzhgb4uPWattce1lcD5zkpPQSntP58r+zG0ZNmhi6IfW6k3YMXhNKu9NbcnZFsdIvb5xgTRxyUiIiKSA5OL5NYe/GWv0iEAUO8SUSmr6M5mFdnfSKCnFh2UbF9ChMiYXGwoIdP05/T4b/tlP6Yal9F6igMiehGm5JbgwzWnpA/GiCPLLV3J0jJRH29+VBHih+1Jsh9j3YkM2Y8hhKUpzfao9e/wot3nZdt3kROtPIiIiIgcwU/sRCS5vOIK/KziXpIfrzuNX3bId0LnCFdUs17M1W6fS09UXFaJP2XuS/fs4kOy7l8sZ/qauptLAqpe52+Wv1pRjbxELM8P8FXnR17j6uZP1zs2/MUeIa9zMdXVRERERA2p85MWEWmO8alefmmFzWVbBhElJImZhbggolrFkg9krgpzVnxCtqQTsNfULO/sFRch2T6p2lebEjDt6x2intPW5BTLf7LvTkM11OKN5dIOanl92TG723y4Vt3vZdZUVDn3evG1UM368fozNh8TEaT+Po/vrZb295ktIHFY6eTvgoiIiAhgcpGIJBIdIrwXm5jqpInztuCmL+MdfpwQfj7yvxVeuFSMSitLUXMbJJOmzd+BFUfE9/JqqHdNUrFtdLDdbfNLXTNwxl28+d8JxCdKmwx2lb8PpKC4nJWCUsmQuP2AkoN75OZsSw5HH+/s87yA74tERERENjG5SETSkHmIbHmVHql5zi3vbWxlGEWgr7eo/aXkltR9veqo+fCgPUk5OJlenSDw8fLCq/9arkT6xELFjZTLtsMcGIix6WSmZMclcVzVG+6JhQewYKdjz7OLTr4GSbuKrCTopO7pKsdwKEu5/683JQp+/Ldbk6QLRgbvrjphNkE6u5C9domIiMh1mFwkcgEph53IISPfMxIGft6WM6DxidkmfafOZAibfH3BaJLn4Qt5Zt+/4cv4uhPvkooq/H3A8lLUi3klFu+3xGBwvLrQ10t45ldvMFhMlDrKAO1V8qmFXO8XlpLYcxxcyvuFnSm1Ui4PJ3WxNvjK2vuaWGky/T3Kb1DtmOtA9WNmgXx/I3/YnoSrPtnq1D4+25Bgtiz85X+OOrVPIiIiIkcwuUhEGPrWepceT23L/b7YmGDShzE+IQu7zuY4tA9XJZC/2HgGPV9ZjfJKy9U91u4HgE2nhFUlvvi39ZPSknLzab7GapcHp+ebV83o9QaUVdp+PMnny022E4NSEDMdWwyZC6XJgu7Nwy3eL/VQKrkS1GrNe+eXVuJwivnFKaH+OZhq8f5jF/NF75OIiIjIUUwuEhEq9QarJyhy+GFbkkPbv/T3EXkCsWHBTsemXS8/LL5H4kYHliKvrKkqrNRbTiJ2nP0fzmRYTt5KMRX0NTtDJppFBAKwnPyZufgQLv9gs9MxkDjFdhLDUsgtdk1vOpXmiVSnpLwK89aekqRn4Pwt9cuIt53JRkJmdYV3aYW0z6udDl7Y8XRfueCiAREREZE9TC4SEQDg8d/2u+xYjibifop3LNFnTUpuqcMVia4gddLnXLY0U7WltmTfBZzPUWdsJI0KK0OLnPGqgss7DQbXXniR2odrT2He2tP496DzA6KME8ffbTuLO7/b5fQ+LVnToHegGrnT8n83+qcQERGRgphcJCKPsmh3sujHNjzpvVTsfCWgo/JLqpcgfr05EQmZhVi6/4LZNiUVVThlpXqRSE5fbRY+JEOobAkqbsU6mprv0gsvUvu65vchRzuCC5eE94pVgxNp0i0TfnbxIcn2pbT3Vp9UOgQiIiJyA0wuEpFFzlRmzPrzsPX9it6r+jz4yz5cuOTaSrySmiWI89aexuylR/DUooNm2zy6YL/LlqcqRejQHSWdV2kFqZxc1XPRVdgj1H0ctDB0S6w/9ppf1HGEmiq4hfbiJSIiIrKFyUUiMlFbGfedg30RjW09k2X1e38fcGyJYVGZtMMChChxoIfY6XTlklzpKp7yXWZjsIynGPP+RqVDcLnagT7uwseLH5NIetmFylXjEhEREcmBn5rdhBSDGogAoLymZ9qOxGyFI6m2YOd5lx9z7ooTkk9ABbRRtelMcujCpWL8K6A/nRTDJbSg0s0SbZ4oyM9b6RBEM34tv/rvMSTLVC3XONRflv1KKUEDlc5SS8wskv0YBoMB3249i+zCMtmPRUREROrG5KIbOHwhD31fX4MNJzOUDkVV8ko8I4Hh7rIkPmkRusxx3QnxrydrMUudsEzMkubk0dp0acB2srG8Uo8rPtpSd/ubLWcFVSwm59jv1eZuFXBSuJhXgk/Xn1Y6DI+SWaDdpEnD97p/DqaiUoaBO+2bhEi+T6kJ7Q9ZUl6Fp383bzWhZkq+VSbnlOD1Zcdw1/e7NTGIh4iIiOTD5KIbqO35djqdAxyM/bFH/OAOT5WQKb66wxVVElIod8FyXa0lxmz1yLz/pz0AqqcAz/zD9KS7sKwSxy7WD0nIKBC2TNvHW2fz+wmZhWj/wgpVTvYWSo7nwMfrTuO91ack3y9Zp7GXsl2sprXt0IVcLNln3k/xQLJ0/RoBQGf7LdAhxy9KN6jGUfqa3syHU/JwX83fCiIiIvJMTC5q3MHkXDz06z6lw1Cl4nI24nfUwl2uX4IslqcsrZVTbRVTio2qntoKzru+32V3iIFUQwpOXCyAwQDsOafd5KIcSexLRXzOq0lFlR7P/HHQqYsytkg99OPLjQmS7s+TSF1Bz5UVRERE5G6YXNS4pftT6r6eu+KEgpGQO9BKUcvR1Dz0eGU1p1w6aYYDy/+2nTHvwdlworit4Ta7k4QlCo+k5OGRBbxgYomvj7r/ZKfmClt66i7S8kqxeO8FfL5B2aRdfIKw/rgFCgzHIstKHRgaRkRERKQF6j5TISKXOnzBfOlXbrEyw4K+33bWanVi7WCCB3/ei2+2JLoyLE2y1jfun4OpWLrftBrxZJrw9gov/X3U5LatfovGF0JskaMKTMIViIqKCvJVOgSbFu72zFYUQvu4ymXa/B149d+j9jckVVOyZ2GKh10YICIiIukxuUhEdXZZqC5zJNkkpVf/PYbf7CzTLqmowpzlx10UkXaV2xji8MLSIya3v9psnqz9+4DlxODywxdtHvd0ekFdhY5ewbJYjRTkat7H69xv2Mxjv2mjivb7bUmKHfuu73crdmyh/jti+71KDKmTgUoO5dt//pJixyYiIiL3wOQiEdmkZDVSfok2l/H9rrIKLh8v62/1pRVVqLCT+Ju5+JCo417+4Wa89d8JpOaWeGxVGzknxN9H0eNfKhbWG69hiwBSl2WHhCUXv9t2VvA+hQwwuf3bnRbvb1j1rbSoYD+HH7MzMdstLygQERGROEwuErmY1notaW3ysRq8v0Y7E331BvsJHGeGk2xPyMLFPPdfcveZwn333FWwn7LJRaE4QMw9rDoqbTXi7iTLFYGWBroo2bPU19vx04HHftuPPwW2uyAiIiL3x+SixlVYWO54Mq3A6UmEVXqD4n2k3FUJT0KdorZEVUlFFe75Qf3LAm1pEuqv6PHdoerrw7WnkFFQWnf72MV8BaMhIq05cVGZFiRiZVjp5UtERESeiclFjcsvNV02Wl6px4R5m/G0A1NgLXnst3248uOtTu1Daf8cTFU6BJLB/vO5SodgIjmnGOtPKNcrSwoRCg4K+ftACrq/skpzFb2WrD2WgVPpBSgur8SsP8UtJSd1W2inD6xafL/tLLq+tEr24zhT1UxERERE7oPJRY37t0EC7ZrPtgEA1h53bmnPisNpOJ0h/dRWV6nSG3BGw/GTbQUNkuqVeuEnuBfzSu1v5IDwQHVP8K310t9H7G/kIjsTs7H3XPXwoCcWHkBRWZWgit7vt51FfEK23OGJVqXXY/yHm/Hav8dwKp3vP+7ouT8PKx2CIB+vP+OS48Qnqvf1SERERESuo41mRiTYcS7F0xRvG4M2yLKswjKnmuHrdBIGA6BII8vcf4o/p3QIdV6s+f2dffMKhx736r/HEOznjaOvTZQjLKcVllU/F7aczlI4EnIF9lkECku1OXSLTOU72UqHiIiIiMlFDXtuCZfdaV2jEMcnNHqaht348ixMb62oEt6z72SatH2tXl92zOL9WuojKOXSRl9vneDfx+y/zKspLxWV23yMmpO5b688oXQI5CIP/rIXK4+kKR2G4pxdJUHqUFjGJDERERE5h2VTGrZwd7LSIRDJ7uvNiXa32XQqU/D+ylzUI0xLU7Y3nBT+87OnYWLR1vLgX3ea968rZQ83q/Yn5yodgsupcWjELzvOmSQWlx26qGA0ylrKacFuwdtL4pJ+IiIi8jisXNSo/FJ5lrB8uSnB6UnTWqKDeWUcVTuWmq+Z6jsu6XIf7nKOG+znLXmV5aELeZLuTwvUWA1qqeKWSMt0cJM3XiIiIlIMKxc1KL+0Aj1fWS3Lvt/67wS+2Jggy77VSInU2f7kS3Vfz11xXIEIhEnJLcGec5c0McU3U4XVTeS4/NIKzF2hvmSSGFMHtFQ6BAJcljL5TyNLpPleqV7ZRcr9brx5NkBERERO4scJDSpVcc8xsu+eH/YgOacYgPoHAmQXlmH1MfX31OKSLttOZ0jbZ1Iu57OLlQ5BMjxZVwdXXUB65o+DLjqSc0a8s0HpEMgKR3oHS+3H7eoZ+EVERETaxNMfIgVopQn+3wdSlQ7BzCULA13USE0tF92xJ1xoALt6eIK+LSOUDoHI7cUnZisdAhEREWkck4tuTK+m7AaZ+GDNKaVDEGT/+VylQzBTXqXuas9aWhroIrfCMud+Z0VllRjz3sa626UVVfDx0qm2YrWsskqVg0iEcNVPVCfwQPtU+B5EVGtou0aS7atxqL9k+xLj0/WnFT0+ERERaRuTi26s35w1SodAVhSUViodgmb9ssN8wjCp23wBE79tyS4sR2JWUd3tn+PP4VJxhWoTuEVlVaqs+hXCVT9RjcyKIrJpe4J0FX9K98N8b/Up/LLjHPaey1E0DiIiItImJhfdWO3y0cV7L+DPfRcUjoa0KC2/VOkQRFNnTZtnEnLSfKm4XPD+UvNKnAlHdiUaGIJERNTQ7L+O4Pov4pUOg4iIZHQmowBFZSx0IekxuegBnvnjIGb8ro1m854k14FkCtnm422eSmRhlHr4+dj/U3P7t7tcEAkREVkS5Oft9D6KyytxLrvI/oZERCSZgtIKbDmdKXj7cR9sxgtLD8sYEXkqJheJFPLIgn1Kh6B653PcZ3ow2ZaSq+5qRCIid1Zc7nzF9f+WHMaodzdiyd4LeOTXfais0ksQGRER2fL+6lO4/dtdKCi1P/TydHoBAOAvjbbvIXVjctHNfbyWDbrVatsZTme055+D/MPn6fR6A77d6lzPRnIMWwoQkRgrDl8EADz9x0EsP3wROVyhQUQuVF7pmRc0TqZVJwyF9CLPLNTmwEHSBiYX3dwHa7UxlZiI3JczvTs3ncrEj/HnTO6rrOKidznxp0tEYqh1yBYRub/tZ7LQcfZ/dZV5BDz+2368ueK40mGQB2FykYhIBodT8pQOQTWcmYJq6QqrlgcNEREREcntQHIuyio9Z8DcgQu5AICkbLZUqvXPwVR8tZmrf8h1mFykOqVuNOG0kBOwSGHvrTqpdAhua82xdKVDkByXIhORWjyyYJ8kn6PyS/hZjEgJ2YVlmPLZNny9yf0TS+WVeuw9l6N0GJpkMBhQIkG/XaJaTC5q0I6z8ryBznOj/owP/rxX6RDIw3nS1WKpbDyZ0eC28Ml3WsfFhESkFssPXcSGExn2N7Tjxb+OSBANETmqvGaY0ucbEzDt6x0wGAz4YPVJnEjLVzgy6S3cfR7XfxGPM+mFAID7ftqD4nLTCxvfbEmU/cL05xvP4Oav4mU9hjViW1K8s+okeryySuJoyJMxuahB82Uqb/5yU4LZfcsO2R+o8c2WRDzyq7omH8cnclgKKevgBS6LdtR7q017xO46mwM9e3gRaQKrb92L3mD9vVfoShd+FiNSVklFFeITs1FaocfH68/gpb+OKh2S5M5mFQEA/tyfUnffOaOl0R+sPok5y4/jvp/2yBrHOytPOl0AlFVYht1Jju9jl4jHAMAvO86h0sM/Z9/9/S689u8xpcNwG0wuapDBhTUus/48bHebOcuPY3nNhEAiJWTkc/KZu/p261mlQyDyGM4kCD379MT92EoulnnoRFYirWiYL9qffAkAkFXkfp+Xv9+WZHbfpaL6SfUfrz/jwmic8+TCA7jxy3iHVj8ZbLxXN7QnKQfrjztfle5ONpzMxHfbeK4hFR+lAyB1Yx8G96eD9k8KV7thDz6qdjqjUNHju8Prg0goPtep1jN/HMK1fVooHQYRCbTyyEUE+flgZMfG+OeA6cqz5Yc8qwhEp9NhZ2I2/hWwAk9Njl2sXrZeWq6Hv4+3oMfMNmo/UVhWiYggP7Nt3l11AjsSc7D33CWb+9p4MgPvrTqJpY8Mg683a9DIcXzWaNDZzCKnHr947wVkWZjAaomlUul/D6Zi2tc7BD2+pLwK285kORQfuZYaTiZ1XE9HKqWG1wcRkauJ7eFFRM45dCEXg+auxZEUx9rrPPjLPtzx3S4AwOn0ApPv1b6c3e11fdhKC6K/9qdg1tLD+GXHeRdH5JzwQF+HH/Przvp/Y1GZ5aKgzzYk2E0sAsAXGxNwJDUfJW405FUu7jQIV0pMLmpQkRPVhHklFXjmj4N4d6XpJNuLeSWC9/H6smOIT8zG5lOZWLr/gs1tv96ciFu/2YnUXOH7J8/jQEU/ERERKYl/s4lkc/Wn25CeX4YP15yyv7EVWUbLggHUDTMx7kXoDhbsspw8XLQnWfJzz5LyKpcmZ8sqq/DKP0cdOkd3VMN/z06Zhsa6m6Opeej84krsYF9hM0wuepj8kgoAwPkc0z8uucUVNh+XUVBaN1ihomYC2R3f7cJTiw7afNzZrOoljeXsz0NEREQkO7kXA3y4VnzSg5TFIWnKWHYoFe+tOml/QyPO9DbdfCrT5LbQFWtaU3tOaklphbTnnpe9twHPLj4k6T4BIDW3xOK/48TFAvywPQk/bE+y+Di93oBX/jEd0CNkEKuxYisFS3/ssV085OlqhwgdTM5VNhAVYnLRg2QXluGx3/YDMJ/gF+hrva9DQWkFBr6xDjMXH8KbK47zgjURERGRSsn9OW2Zh/VvcxfJOcVo98IKbD3NdkWu9uiC/fh0g+3BIr/uPIe+r6+pu71VhrZS3ZuHSb5PJS3e67okWHp+GZbss3y8c9niWpYZDAYMfWs93lh+3Oo2ZRaSpL/sOIff9ySbJR4/WX8GOQ2qVsWITxBekWcwGPDC0sMOL+PXstqKz7dWnlA4EvVhctGD9JuzFgdqMuy94iIEP672ys+SfRfw1eZEu1WOREREWsdWsETSKausQuvnlqP1c8tZ7SGz/ecvYfoPu+uqoVJzS5BXXIHknGIYDMD2BCYX1eiFpUckSQzZ0r5xiKz717IvNp7BK/8cRXKO40vHx76/qe7r2qo2R6yxMZjy5x3ncOhCrsl9s/86guf+PGxxe1f31Syt0OPXnecxZ/kxlx7Xlv3nL8n6WkrNLQVQ39bLYDDgwiX3ajkgFpOLHqplVBDyXJgkrGJTPSIi0hD+1SJPZ20JrSNLLGtP8IyHCfxzUFsTXLXm43Wnse5EBgpKKwFUJz7u/mGXwlERqdvbK0/ih+1JuPrTrQ4/1ngA6qSPNmPe2lOSJfmq9AY88PNewdvrJTjn3nw60/5GDVgbJqOEaz/fjpl/2G7dJlZ5pR5v11QstmoUBAB4b/VJDH97A/JLWYDF5KKH+vdgKqb/uFvQts5k4hNqJlsvcWHZOhEREbkvd6oqVfO/ZcUR55c/P/7bfrz13wmsPZYhQUQkxJnMQpPbJRVV2Hc+V5lgyMwXGxOw1kalmjF7fRov5pWg9XPLsTuJgziEMAhIvF0qroBeb8Br/x7DmYwCu9s3VFqhx7y1p3FaxGNrvfj3EZPbF/NKMX9zoqDHDpq7TtQxjZd2l1fqka3xPp1bZGgrAJhWhvauWQmaWJPvKCqrlOWYWsLkogfbI2AkPVDdJ0Ss3JLqK9anM0w/6Djz4kvMLMR2md4wiIiISN3cqapUzf+WeWtPO72PrWey8OWmBHy37awEEZEQyTmWp8uWVqqnsqjWkwv3Y84y9SynlNvivRfw9soTuPenPYK2t9en8YnfDgAApn4V72xoHqFQ4PlnfmkFvtt2Fu+stD+Ep+HwnFq28pgJmYU2+zT+czDVpBoSqF4eLdT6E8KS18aOX8w3ud1vzlpByVjjadYHknORV+I51Xu2Bgp5KiYXNWhq/ziXHi8l1/KHlIZKyquQmFmIxxbsQ2lF9QeY0Z2aAAD6t4qs2+7PfRfQ7eVVohOEd32/G7d8s1PUY4mIiIjIPrkmC7N3tzKWHXT9IJ60vFK8vfIEKq2chP91IBXfbPWcxPMzVpZqlolM/B5KyQUAGL9Uj6ZaH6zx14FUq8kwTzBn2XGL72vWVunVthawZcbvji+/vfKTrRj3wSaz+yv19a+TBTvPW3yskIrCXWcvOTSdfO+5S3hbQCK1obNZRRhT02+yUm/AlM+24aUGVZeukpxTjGFvrXdosIytXpdCrDic5tTj3RGTiySZwyl5+HbrWfx76GJdM9zWjYIBAEH+PnXb/VrzZmn8ZpxXXIGX/z5i92qHwWDAeRGNdomIiIhIuMSsIrMeUl9uSnB6v7uShE8iJfF+3J5kMk03X0CiRGrfbEnEFxsTkChiyIUn0UtYADX5Y9s9A+/4bhfOZBRi+g+7PW4Z56I9yRZ7xl71ieN9FmvllVgeHLIj0fL73JmMQpSUV6Giqj7JmZJbYpaA/89KW4p+c9YKiste1auxB37eK2oQTU5R/c+ytvJxZ6IyS/SPXcxHSm6JWb/I+IRsnM+2nDu4T2AFMQnH5CJJqrLK9GrQ3vPVS69f/OsIlh2qbuCdnl89YSk80BcAkFFQil6vrcaP8efs9iApZ/kxkaqpuX8Ykafh65Gc9c+BVCzeewED5qxFld6At/474fQ+wwJ8JYiM7Plo3WmTSjkpBj04qqi8OnnlyXMdXT29V4i3/juBdScykNCgP6cnyLYwRfiSDNXUr/5rebm/pYpFAIhPzEZGfn2yrrjctJr1fE4xcovlmYDsyJAuNdp1NgfvrzatvDQYDNDrDZg2fwfu/cl0zkR5pR6HLwivcLTHk9/fGmJykSTz2YYzZlOhlx+qv+ry6IL9+GD1SVy4VL3M+mR6daPbf42WaVRKeemOiFyOf1+J1IOvR2l4cpK2rFKPb7YkIrOwjP2lNG79CXUN1YlPqK/semrRAUH93bTI3uvmfHYxfnGgn54UfLyq39WC/HzsbKlexeXiqi4PXci1u823NUv14xOrq97KK8W992XUFNTU2nDS9DVonHf+fc8FlNk5zoO/CJ8aLaeS8iq8+u9RXMwrtb+xCzy16ABOpZsmyiuqDLjju10AgFPphSbL4b/dehZXCZgKfjA5F7P+PGTzvWn9iXSsPMrl0bWYXPRwZ2oGrSzdn+L0vjadyqxbfnH5h5sx5bNtZtt8vN68RNv4BZtkpWzZEk+82kaew5NPZomI1MQ9Ux7kTi4VlWPR7vOqSNCVVVahSm/A3BXH8duuZIvbVNVUFNVauj/FbmLF3byxvLqy7cW/j+CNFcddeuyCsupKvScX7XeoR52arD4qrl/e/5YcBgDkFpdb7QX6idH56sh3N+CdleIqtu/5cTe+3XoWJ9Kqlwzf32AZ7ppj9UkpWwNeau0QuOQ4LU/YvASxftt1Ht9vS3Jq6KuUMgssV15uNZrvcP/P9T/7k2n5Ztte/clWdHzhP5OepW8sr34Pq31vulRUjkkfbTZ53HM1zyeqxuSihxv3wSa8sfwYPlrn/ETAhg4k59rdpmED3RB/4VfQOBmN3JnypwdERETS0/HqmeQ+3XAG/1tyGLuTLikdCiZ/vBXtnl+BrzcnWt3GUhJ04S7LAyyMlVVWYcvpTFUkUZ01f8tZ5JdWCEoqWVNRJe7nsL2mavRISj5e/ueo6OMrQa834LMNZzBzseODVGrtO38JvV9bI7gS0Lgy7ZrPtpr1orXmSEo+Xl92DE/XzBlo+Pv61crQFmeJfFoIZmsZdVq+66sZhbRNW3vcduX2oZQ8lFfpTZKFDaeLJ2YVmRVCZVhJbHoqJhcJ87coN6Vt48lMk6mBjUP9Tb5/JCUPl4x6YxxMrr+akFUoT98JIiIiIjVxp3xcUVkVVnMZmaRq+5mLXSoqpdpVUcYaDk6w1OPuFSs96oz9vucCbv92F46mmlYeFZZVajLh2Pe1NQ6t2mooLjJQ1OOMf1R7z13SVPVial4J3l11UnRiFQCu+3w7APsJp1q1Lb2A6nPR2sGlDZNPDYXWFM0YP97YltP1lXVS9kT992CqZPtSu4bTv3edtV/daeupczglD/8dvogVhy/i2EXzCkeyjclFUlReSYXNaVZXfrIVT/1+oO622LJ0IiIiIq3SXtrEurNZRbj/570oEFj9Q8LtO6d85aIl53NME2hiBzSm1CRpjKccGwwGdH95FT5cc0p8gAqpdHDYi8FgwNsrT9RN5pXKs4sPSbo/OUmdQ5729Q77G1mw5XQmur+8SlCSM6/E/nvdkRT1JbKsxf35xgSXxfDt1rP4cpPp8cor9fhxexKKyysxb63p637jSdNp0Q0Vl1faTb4+9Os+PPzrvrrb+QJ+f1SNyUVS1LurTtrdprq6sbpKkX0WiYiIiEy5orJR6iV8nOEnHa+ateaWeps39N025VYs1ZLjZH3JPuf7x6vRFR9tqfu6osqALzYmYNJHW9DlxZWSXXTw5Aqt+MRs+xtZICTBW2CUBNfiQCxrPVNd6fVlx/DWfyeQmluC/w5fxJGUPGw9k4mX/zmKv/an4l+j4bH26PUGUcOThFa4EpOLpDLPLj6ETaeqrzicMGq2WnuFxNIyCiIiIiJPJldlY+3FXaD6JI/UqWFbIVtKK/RYfTQNn66Xtt96brH5sANjW05nIjmnGF9tqk6OOcOdKnntMU78Pb+0vh9cSUUVzjmxpJrEO5ich7krHFtNdzKtQKZo5FNYZnrefSajoG6Sttz0egOW1AyKBYBZfx7GQ7/uw13f70Jphd5ifPb8sTfZ4d8bALzNlZOCMblIqvPWfydQpTdg4rz6Dx5pVkbdf73ZdWXZRERERJ7kEwGVcGIZPCpFJB0pegve//NevLda2mXESdnFOH7RegLl9m93YcQ7G/Dmf86fqGtpGa+UFhslWzyVGpJ0r/zr+BAc4ynEWvHlJtOhTOM+2Oyyi0xHU/Px9B/1Q3tqi48azlywliOw5HS6uBWQeSUV2H4mC/4+TJ3Zw58Qqc7xi/mY9afph4Z/rPRGEHP1gYiIiIiEOSHTyTynbDrubFYRur28Cnsb9Fb8TcCk5VpxUeKGgLjS+exiXPv5NqsDMxr2cJTCT/FJGPP+Rsn2V1RWidKKKvwUn+T0vj7bcAapuZaHgkjFeICmWhkMBtzbYDiQEsorHV/irMF5Q6gy6gnqyBCuHAmeS+VVVVa/94rRhPOSCuvbNeTjLT71dcs3O+HH5KJd/AmRKv2+x/zKnLUrE38fSMGd3+2SOyQiIiIiIsWcTi9AcXkVdp6t7xN3qagcxeXCT7CNJ9eWOnBibsuJtHw8/OteSfYFACPf3YD953PxqYyVsw299PdRJGYWSba/qz7Zint+2C1JIcS7q05i6FvrJYjKOnuTj9WgTERSTy2e+/Ow/Y1UKre4HPf/LPz1/auIvoaOEHthquFgGEelyJzgdwdMLmqUj5crWnerS8NpULVe+vsoNp3KxLWfb3NxREREREQkxnWfb1c6BLdwPM2xYRzGFVSrjqaJSirVLs3OKixDUVklvtiYgNRc4csTrfljTzJeNVpyWlZZhSq9oe54ziyl33YmC8kCKh6fMVqKWatKb8CP25METf0Fqn8+iVlF2J4gbliIEvadV+ekcWNL9nFZuKudyShE79fWOPSY9zU4uV0IXy+mzuzhT4g0Y+FuyxOryiqrr7ruP5+L3Uk5rgyJiIiIiEQwTmrllVRgc01PLbLvnZUnUVJehRNp+bhl/k7R+3li4QF8vM6xwS4/xSdhwBtrUVRWif5z1qLPa2vMlmmLNXPxIXy/LanudoCvN6Z+HY9Hf9sPAPjKqAdcam5J3TmAELd+s1NQ9dXivReg15smMY+k5OHlf47iZ4FLnLW45P/p36uTqp9tOIMtp9X5Wnxh6RGlQ/A4Jxy8eOFKRWXSVF4LJdX7nDtjcpE0r6Kq/gPAjV/GIyFTXLNWIiIiInKdF5YeRm5xOXq9uhp3fLcLifwMZ9OPRsmtvJIKk+GHYiVkmP7MDQYD7vhuF9YdTwdQXU143mgq8ecbEpBVWI5VNT3Yyqv0JkutpWQwAHuSLmH5oYtm3xv61no8ufBAXVVVSm4JSmqWhydlFSG/1LzK8HjN5OUZiw7YHArZsKChqLw6EX6p2Hbl4qqjaXh2sXnloxZU6g0orajCu6tO4t4f92DtsXT0eGUVKqrkXYq8JykHFy7Zrig9l10kuGqUpPXogv2iHvfZhjN1r0cx1h7PsLvN5xtd1zYBAD60soqS6jG5SJpX1eDq4tj3NykUCREREREBgE5AB59fd543WXL3+UbnemK5u21npF9mu+5EBi7mldQlkeITs7H5VCam/1g9OGPm4kP435JDSM8vxRvLj9Vt54olv8Y90o6kmE/b/e9ImknSqTaheNl7G/HkwgMW93k6vQB/7k/B3BUncCA5FwCw5li6yTZ/7DVNLmbWVCJW6Q34aO1pFFhIXALVSUtLfeO1YlFNUrWsUo+P1p1GQWmloKXkzrjhy3jc/5PtitJR727Eowv2yRoHSevdVSfx5n/HRU33TssrxRcC/hYYFxiROvgoHQAREREREbkXMdNRF++9gPdu7CV9MG7oRwmmENca8uZ6NA7xx4zxHTHLaPBEbRVefGI2Bs1dZ/KYxXtdm0S78ct4h7ZffyIDd3y7Ez/eMxA6o0z35R9urvt6ymfb8PXt/cyWS4/t3ATrjqejY0wo4qKC4FszZfaH7UkAgOhQP9w6qJXZMYucqNRSg7T8+r6Zwf7eLjvusYuWl96WlFcho6A6pi2ns1wWD0njp/hz+Cm+erjLlT2b4pNpfUxei9ZM/dqx1zqpBysXiYiIiIiIVCw933RgipDKHkdkFpaZJBYBqKoKr0TAZOshb67DS3/X9+XbfDoLmYVlNnszWurDGBXsj+k/7sETCy0vCS2t0O7UYluMB4aeTle+RcGsPw9h1LsbJdmX541CVZdlhy4KnvZ9LlvealmSD5OLpAp8wyciIiIismzkOxuUDkH19AbUVUrVKimvQlZhuUP7OVkzxGLf+VxU6Q3QNyjDzSu2vT+5elDKLTSgflFjdpFjPzMxioyGOrV+bjne+u8ElhhVxP51IFWyY3EBrfLEVLOTtjC5SKIJ6aUjFN9riIiIiMjSIA5PV1pRJbjqh0z9vicZBgezGj8aJSjv/G6X2VCLj9fbHiRx/RfbHTqeWsxdccLi/Y7+/IT6eL3ppPIvNyXg6T+ql+I7MwzEU0h5Lm7MS6b97jt/CS8sPYysQu1NUydhmFwk0aT6OyPXGyMRERERacvuszlKh6A6DYcXknCfbUhwqpJw6xlhvf7OZhWJPkZDajo1+n5bEvrPWSvLvtccTbf6PQNLT+ySqxJQrrebjScz8OvO81i6L0WeA5DimFwkxbFEmoiIiIiA6s+FS/dfsDqR19OcTi/AhHmb7W9IVpXLUPXZ4YUVKDRa1vvd1rOS7VtNp0Y/7zgnyxLp7i+vQqKVhGyV3oDnG/T/JO37flsSAKBCb/31mFes3fd9fx/XDUFSKyYXiYiIiIhIFe79aQ+eWnSw7kTUkxkMBmw6lanZHn7urKLKgLyS+kTIzzvO2dha+2wNxRHDODHb0DsrT0jab5HUoVJASWR8onangvt6q6nmWBlMLhIRERERkewcOfVqOB3Z02w/k4VOL65kYpEkJTb90Wn2SuidXC9bVlmFlUfSkJBpexL1V5sTnTqOmumsfO1JPl5X32uzskqP55YcwpmMAgUjIqn42N+ESHleOvn6PxARERGR/Bz5KLfldBYOXchFzxYRcoWjaptPZ6G8Uo8fticpHYrm3fHdLln2m1dcgeYRgchxwWTlWjo4t2xaqccCwN/7U/HskkNO7kW7Gv7u3PHUVsjzs7RCj91JOWjdKBhj3t+IgtJKFJZV4tNb+roiRJIRKxdJE5hYJCIiIvIc53OKcfWn25QOQxEZBaUosrFsVKvcrVLruT+rE2WVNnrISU1tp0SlFVU4fCFP0LZZRZ49JdiR351WXytC/403fhmPAW+sRUFp9fvcskMX0fq55Qj0E177ptWfkTtjcpFUh9OjiYiIiAgAvtmSiJJyafu9qVl6fikGvrHOLXv4qS0x5qxDNUm1VTamHruTds+vwA/bzqK0ovr1mJxTjM4vrsRVn25FcblpMnzV0TS8s/KEEmHapJXTTHd7rQh1pwNVxnL+jLTyPFEbLosm1eH0aCIiIiL35cjSzjnLj2PO8uPY/+LliAz2kzMsVRg0d53SIZADissrseaYZyQXAeCVf4/hlX+PoWvTMBy7mF93f0WV6Sv6gZ/3AgCendgZp9MLcPmH6ph4bul9x5H3I2eXpZM28HcsDisXye3wSgMRERGReok5cZv6dbzkcaiN8fRh0oauL63C5lOZSofhcsaJRXueWHhAvkAk4Mj7EZNORNYxuUhuh2/6RERERO7lVHohTqe750TRKr0BMxYdQK9XVysdCpEoi/desPo9RxKRRKRdXBZNRERERESqZ7y08pNpfdCtWRim/7gHC+8fjJiwAACAwWBApd4AX29111BUVulxIDkXReVVDvUZI1Kj15cdw6WicvRrHYmRHRrX3X8yrQDRIX7IKnTdRG0iUgaTi0REREREpCmP/ba/7utJH23BvhcvBwC8+PcR/LLjPLb+bzRaRAYpFZ5NBaUV6PEKqxTJvXy64YzZfQ//uhd9W0ZitQf1pSTyVC65pPfZZ5+hdevWCAgIwKBBg7Brl+2rc3/88Qc6d+6MgIAA9OjRAytWrHBFmEREREREpCJCemnnFJWj9XPL8c2WRPyy4zwAYPjbG1BRpcffB1JQVqmuadNL96coHYLHYC92ZSVkFjGxSOQhZE8uLlq0CDNmzMDLL7+Mffv2oVevXpgwYQIyMjIsbr99+3ZMmzYN06dPx/79+zFlyhRMmTIFR44ckTtUIiIiIiJSEUd6ac9ZftzkdocX/sMTCw+g0+yVWLjrPAwGy3vbdiYLS2z0jJPSzzvO4aW/j7rkWMRe7FrDZDCRdukM1v7KSmTQoEEYMGAAPv30UwCAXq9HXFwcHnvsMTz33HNm20+dOhVFRUVYtmxZ3X2DBw9G79698eWXX9o9Xn5+PsLDw5GXl4ewsDDp/iEq8r/Fh7Bk3wVU6vnnkoiIiIjIEVf1aobHxrTHeKMejgCQ9NZkAEByTjGaRQTC28tyqqNKb8A/B1PQNjoEveIi7B7vmy2JmLP8OJ6+vCPeX3PK6fiJiEhdDr8yHqEBvkqHITlH8muy9lwsLy/H3r17MWvWrLr7vLy8MG7cOMTHx1t8THx8PGbMmGFy34QJE/DXX3/JGSoREREREXmAfw+m4t+DqWb3t35uuVP7/Xn6QCzYeR7/HUmz+H0hiUUdWG1HRETaI2tyMSsrC1VVVYiJiTG5PyYmBidOnLD4mLS0NIvbp6VZ/iNdVlaGsrKyutv5+Rx1T0RERERErnX7t85PfWZikYiItMglA13k9OabbyI8PLzuv7i4OKVDIiIiIiIiIiIi8giyJhejo6Ph7e2N9HTTCVHp6emIjY21+JjY2FiHtp81axby8vLq/ktOTpYmeCIiIiIiIiIiIrJJ1mXRfn5+6NevH9atW4cpU6YAqB7osm7dOjz66KMWHzNkyBCsW7cOTz75ZN19a9aswZAhQyxu7+/vD39/f6lDJyIiIiIiD/LlbX3RLCIQD/y8F4PaROGNa3tg06lMVOkNGNgmCt5eOpxKK0BeSQUe+nUfWkYF4bVrusHfxxslFZUY07m6tdPeczm4VFSB0Z2boLxSjy4vrVT4X0ZERCQvWZOLADBjxgzceeed6N+/PwYOHIh58+ahqKgId999NwDgjjvuQPPmzfHmm28CAJ544gmMGjUK77//PiZPnoyFCxdiz549+Prrr+UOlYiIiIiI3NQfDw6BwQBEBfuhfZMQnEwrwMHkXDy75BDaRAdjYvemAID4WWPrHnNFj6Ym+4huX13UUDtZ2pJ+raLqvg7088apOZNwqbgcTUL90WbWCin/SUREboHDrLRP9uTi1KlTkZmZiZdeeglpaWno3bs3Vq5cWTe05fz58/Dyql+dPXToUCxYsACzZ8/G888/jw4dOuCvv/5C9+7d5Q6ViIiIiIgUJtVJ5uqnRuL2b3bi9SndMbpzE/h6m3aE6hQbik6xobhpgLw92/18vBATFgAAOPLqBHR/eZWsxyMi0homFrVPZzAY3Or3mJ+fj/DwcOTl5SEsLEzpcGTxv8WHsGTfBVTq3epXR0REREQkyl+PDEOP5uFo93x1ZeBjY9rj6fGdFI7KsrS8Ugx+c53SYXgUVkUpo2l4AApLK1FQVql0KESyOvzKeIQG+CodhuQcya9pflo0ERERERF5nv9N7AwAmDe1N3rHRcDbS4f/nhiBz2/tq9rEIgDEhPlj1qTOGNgmyv7GJAkmFl3nwVHt6r6e1L0perQIVzAaInIV2ZdFExEREREROevqXs0wdUAcmkcEonV0MADgrqGtEejnXbdNl6Zh6NJU3auXdDodHhjVDg/UJGH+3HcBM34/qHBUROL5eXvh1BuT6m5/uSkBAPDilV3YZ5TIQ7BykYiIiIiIVO/jaX0wrH10XWIRgEliUauu69sCZ9+8Atf3baF0KESibHtujMX7dTodfL11Tu3buUcTkaswuUhERERERKr2y/RBSocgK51Oh7ev76F0GOQg/s6q+flYTys8N6mLU/vW4pJ2JkTJEzG5SEREREREqrX4wSEY3iFa6TBk5+PthU+m9VE6DHLA1AEtcd+INkqH4TIBvl54YFRb7Jg11ua/e1L3WAT4Vqcapg9vg6UPD8UN/TynMleLCVEiZ7HnIhERERERqVLC3Cvg7eU5dUBX9WqG7MIyLNydjBNpBUqHowlKT4K+oV8c5m85q2AErrF2xii0iAxEgG91K4IXJndFr7gIrDh8EaH+pmmFeTf3RlFZVd3tPi0jEZ+Y7bJYnXlOKP188mTvXN8Tzy45pHQYJBIrF4mIiIiISHWm9G7mUYnFWncNa4PLOjVROgzNUCoRVLskOirYT6EIXKtNdHBdYrHWlT2b4fNb+8GrwevU38db0Z+LM88JJhblp9MB79/Yq+52zxbh+PPhoYgOVedrSed5f4ZEYXKRiIiIiIhU5dZBLTHvZs9dItzIQxJWrvDpLfI8j4Z3aAwACAvkYkAhJnaLRf9Wkbh/ZFulQyE75M6lnX1zMq7v1wKrnhwJALiuT3P0bRmJ8kq9zEcWx8CMsyB8JyQiIiIiIlKRWwa1RHiQL/KKK/DGiuNKh6NpYQG+su7f30f7E8vteW5SZ6eriNs2DsHih4YCAL7enGh1uy5Nw3D8Yr5TxyLnyJlLu2to67qvO8WGYv+LlyMiSN7XKLkGKxeJiIiIiEgV/jexMzrHhnrU8AdLgv19cFP/OMSEBygdisdwNHXmY5RsCwtw75qdB0e1c9mxPrq5t+jHcvWq+jUJ8ze5HRnsB13NuuOm4YFKhCQJFjcyuUhEREREIvFEjqTWMSYEK58ciT4tI5UORRWu6B6Lr2/vp3QYHsGR5MAn0/ogJqw+8fvJLX2lD0gFWkTKk+z57b7BVr/XMSYUyx8fLmq/TPCol5ALRr3iIuQPRCZFZZVKh6A4977EQkRERESy4YkcSS2WlXomfLy9MKx9tNJhaFqzCOmfU1f1amZye0jbRpIfQw3evr4nCkorJN/vkHaNMLZzE6w7kWHx+22igyU/Jimra9MwAED3ZuEKR0JyYeUiERERERGpQjeeeJoJ9HX/nn5yWf74cAT6OVZP4+ddf4q87LHhZkuC+7cyr6r186l/zEOXuW4JsZTGdYkxu69peAAmdm8qy/GeGNfB6veMfwckD2dXHjj6+Kt7N8Ox1yZgZMfGTh6Z1IqvWiIiIiIiIpXy8tLJNvHY3UUF+yHAx7FT3peu6lr3dffm4ejZwjThPamH7WSb8cAKLenf2rWtCHq2iKj7+svb+iHprclIemsygOqKXZKXsysPHH18iL8PghxM9JO28FVLgrGvEhERkXbx7ziRdl3Zs5n9jTzcl7f1xfHXJprcFxnkh0Yh/lYeAYzoYL7kvKxSj+Hto/HuDT0lj1HNsgrK6r7u1cK1FcQTu8ea3ffHg0Nw/8i2Lo2D5OPj5LRxUj8mF0kw9lUiIiLSLv4dJ7Xj8l/h/npkmGT7umtoa/x4z0AcfGk8hrWv7x24/8XLAQCNQ/0xc0Ink8f4ers2UfCAgCRTn5aRCPSrfg75+3hh1/NjEdDgOWW8ZHlK72aYf0d/dGsWZrLN6fQC/HLvINzYP87k/naNgxHg64V+FpZFuwPjn1XDn5sSBrSOwvNXdAHAxJQWhQX44IZ+LbDyyRE48fpEwdWob1/fQ+bISC5MLpLbeXAUr3ARERERacH7N/aq+/qTaVz6K1RsmDRDSga2icIrV3fDqI6NER7ki89vqZ5M3atFOCKD/dAmOhjPjO+IR0a3x6k5k+qO+/o13SU5vi2dY0Prvp5Vk2Qy1jDB6V2TgHpsTHt8fUd/NLHwM5o5vj5JOu/mPgjw9caiB4aYbHMxr9Tifkd2bIzjr01EbysTbSf3lKc3oatc3bu+OrZ2oEp4oK+sx7yhXwu7FaJPjO2A+Xf0lzUOkt6iB4bgvRt7oXNsmEPJ6qkDWqIpB3tpEpOLpHkBvvVP46kD4vDcJPMPH0RK4DVWIiIi6w69Mh7X92uBJ2sGO4zoyKnItrw+pT6h5+Otw90S9PZrmDwKD/LF6Tcm1VVGbnjmMkwd0BJA9dCSLk2rE37dm8u/bHZ05yZWv/fQZe3wx4NDTRLS0TXLn58e3wmjrAyN8PLS4dScSUice0XdfSH+pn3gPripl8nt6BC/6sfqdNDprH+6e/eGntjy7Gir31e7jjGhiAjyxY39WuCFyV3w+wNDbC4pl8J7N/YyqxBt6KnLO9p8LpB8XjHqP+qIxLlXoEvTMPsbWjFvam+721yp8WS+O2JHTdKMFpGBuHCpxOY2b1/vWb1RSN24BJGIiLREB9f+7QoLqE5sPTmuI54c19GFR9ammNDqRM/gtlGIDvHHy1d3Q1mlHgt2nRe1v27NwixONva1sXzxzet64kByLro3D8fr13RDgK83Np7MxPLDF0XFYM8v0wch2L+66mlM5yZYfyIDAPC/iZ0BVFdYPvbbfjSPCLS5n0ndY+sSjn52Brw0TKi1jAqumZps3hfQWJCfD4KifFBUVmlzOzWa2K3637btf2MQ4OsNby8dBraJUjgqU0PaNkJ8YrbSYXiUVo2CRT3Oy8ll7D4C2i70bBGOZYfked+x5Jfpg3DbtztddjwtYuWiRukNnpe2eMHCcggAdR8UFtw3yJXhEBFZxIpVIvfnrq9zV366fPM69tUSa6RRVd6Tl3cQvZ/f7h+Mvi0d6x8Ya5Rku31Ia9zYPw59WkaIjsFY0luTceL1+oEs6fmlGN4hGn1qYuwYE2rtoXZ9cVs/3Dywpd3tNs80rzxsHOqP+FljMaC1sGRbsL/26ndemFx9nhXs71O3DFxt3vGwATtqMLxDNJ6b1Nmhx3SMCZEpGmUZWDZiF5OLGqU3uO8HW2sm9bBc+vzODb2w/PHhGNqOS2mISHn86EHk/vg6d567DsWQU+2wkohAv7r7IoP8rG1uUbRRVV5t5aiz7h7WBp/d0leSfQX4euP6vi0AALcOaiXJPoWonRrdslGQJPv7ZFof/HjPQMRF2a6oFCLA14v9SAFN9+G7Z1gbpUMQxdfbC9OHt3Fo2NbLV3WTMSLxbh/s3PtJkJ/yQ47UjslFDXPXD7Y+XjoceXWCyX3WGiT3iotAeKAvujWTv+8LERERkacJDZCnCqthnzuyb0jbRnjvxl64rm/zuvt8vb1wbZ/mNh5lKquwTPK4vL10aB7pfBKt1vs39ULSW5NdmoB+78Ze+PGegZLt76pezTCqY2Msfdj5qd7HX5uIq3o1s7+hE1pI+PuTi4+3l8lzX0s6xWq3ms/X2wvHjSqK7RnarpH9jZzw0c29RT3OmcrD6/u2QIi/vMON3AGTi6Q6Nw+MQ4i/D6YZLV3wttI8+YtbpblKSkRERESmhrRtZLeXnVjBfkwuOsrH2ws39GthNnk1Ktix6sWJ3WIRGSTtiXKwnaqeHs3DMay9NEmHF68UN2TClpiwAKtDYJwhRRLd1hAZqbjiGFJ4SgW9WSfZ6b1piRaXyk8fblpt+bCF/qyWSPFcahMdgk5W2iAY94StnWouRGuR/SMB4LVruqFQg71UXY3JRVKV6cPb4IUrqj8wGPfiuXmg5SlizWT6wEtE6qTWj75qjYuIyBnjusbUfd0kVN6psSReaUWVQ9t/PK0PNkk81bh9kxAsvH+w1e//+9hw/HrvYOx+YRym2pkObE/3ZuKn0GrZ6qdGKh0CAXhwVDvc1L+FQ48Z3Ul7064DfE1TRc9O7Iyzb15hZWtpRQX7YZXR8/3jaX0wqE0UnhwnvsfsZSJ/B69P6a7J5LASmFwkRXWONb0i0Sk2tK6fTK3QAJ+6fopdnRhpT6QkJp+kodZ2EGqNi4jUTyt/HzZLnIwi6eQUlQOAoGrEa/s0h5+Pl2T9FmvpdDoMbmu/MrFxqD8edyJBYI0WlvWK8dt99Qnbdo2rl9beN6INFtw7CK0l6g8ZHcILB47w8dahR3P7LblCjRJSWuzXN7KDeSWvqytc2zcJQauoIFzdqxkWPTAET47riO7NwtEsPADD2kc71IezfZMQ7HvxcodjaNdYfMWjp2FykRR12+BWNsuZbx/cCvOm9q67PaIjh7aQNrlj8kkrJ8Rkjr87IvVwx78P9vRrFYkgf+2dbKtV7XTfD40+M1ujhqEYBoO4Z72lvIZOp8MrV3XFXDedPj7EqH+dt5cOx1+biOev6IKh7aU7J7p1kP0p2u5q1ZPiqkGv6dMcMy4XtkQ7PNDXblKurQoTWAPbWJ6Ofk1veft/GvvjgSFY+ohp39KWjYKwfdZYdGsWjtendHdof0IuwIzt3ATDjF53fVty+JhQTC66Ca2eKDYNDzD5g1bcoJfB61O6Y2yX+iU5T4yV/konEYnjiSfE7oK/OyJSSq8W4Vjy0FCTvlnk3hoOYLBUKde9uf3VSTf2a4FRHRujS4Nl0XcNa1NX1aclb1zrWGIEqJ4YXpuoulRc4XQMPVuEO7XU1NXCg3zh7+Pce8cVPep7JnaKtdzXz5ZgPx+EBfji8bEd4OstzVm4lAOuxnWRdwm2XH14LYkM9rPZU7bh6/7ZiZ1s7k+n02GKjeRoRJAvvritH36ePghduGLSYfyr7ibEnihe3jUGO2aNlTQWRzTsP5FfartRau2VWQB44YoussRERERE7kOrF2DdVaWelzekNm1gS7SMChK0VFNuX97WD+9c39Pkvs6xpifpPl7mr8rv7hxgd99tG4fgx3sGSr6kWwkBPl64dVArp5ZcljjYa7OW8RLyIW0baWaYCwCEBfjixOsT8bgTBSef39oPL1/VFf8+OlzQ9gNb11fw/fnwULQWOESkoKwSEUG+eMjKIBT5zmWV+33GhGl7if09w9rAz8cLXl46s59iMKvt7WJy0cPNv6M/YsMDsPGZyyTZX23vj4cva4cDL5n3NGg4Sc6rwYcLbwsfNqy5b2RbERGSErTzkYWIiNwNU1nk7oa1j8bmZ0ejkQp6503sHoubBsRhy7Oj0a+V5eWE3l46XG40LAiorlDyJBtmXgYAeGBUO7PBGUI5cNpkonuz6iT0koeG4rlJncXtREE6nQ7jGzx/hBrTubqw5e5hbdCjhf1k/P0j2+KVq7vV3XZkiewn0/pg3+zL8eCo6uTitX2am3x/itFtKSu52zeRt4r3yp7VlX+TezY1+555Sk5+fgIqWf94cEjd15Z+1n8+PBTbnhuDx8a0r7uvtgK0Nj/RKSYU399lehHkcaPticlFktDvDwzBoDbV/Qmu7dMcEUF+JslCX28dthtVSXaoeeNrZ/QG2FgFH4pIejyxIyIi0qaOMdXLBjVU3EQWtJJo+IdQcVFB6BhjOcmh0+kw/47+dbfjZ41x22Xy1l43TcOrqwdv6h+H/S+Od2FEQH5p9XLqQF9vTVUtGususkrX3rJZANj6v+rhVX4+Xnj+ii7oKnI6+VW9mpkU0rx7g2lFb3RIfUK9YeLRkq9v7ycqDql1bRaGpLcm455hrZUOBQBwy0DLPUONhyENMKo+fWBUO7O+kX1bRqJ5RKDJ6+HJcR2xd/a4uvcmS0Or7mWxkwn3fBcn1Xi+ptx7XJcYnH7jCoQH+qJvywgAQG5J9R+20Z2a4KuaN8v2Vj6E1PLW6B9AIiIiIq3pHReBl67qiq9v7wd/H2/Ehjk/DISrol0jOsQP/YyqrDo0cby3nKvUJtrckb+P+pZSXtGjuuLME5d5+glIYtf2P+znxCCPPjXnu8Z8vL3wsJUl0mM6N0FclPXXQcuoIIzvFmv1+57spSu74v0be5nc5+fjhSHtGuHqXk0x91rTYU/tm4Tgo5v72N2vl5fObjV4WIAvJnXn76UWk4skmcah/ugVFwEACAus7oVSUaUHAEzuWf+iqy3VHtu5vt/ihG6xOP7aRLul5j5uelWTiIiISE1aNwpCv1aRiA7xrzupXfrIUKf36yfRAASybenDw/DrfYMUjWFUx8YAgEYhnrXkWUmtBVSo3jKwJTbNvAytGqlvQrHcLCWyX76qq+THeWOK5enlz040X4bePCIQzRoMSelqZZiI0OnIjvQ+vG9EG8Hbmqp/L29U09YgSIGEtZeXDk3Dqy98NRwW9fG0vrjFyjT0cV3ELa0n65ip0aCU3BKlQ7CoTXQwpg2Mw87nxyKm5sr28kMXAQBbTmXVbTdzQmc8Orq92VWEQD9hb0YvX9UVV1no8UDkLJ7uEBERVfOysFpEigqzfq2i7G9ETgv290GAb/1n6+HtG9nYWh4TuzfF6TcmWZwOXcvWJFh309bK8Bax048tVUVunDna6vaTezZF0luT4eWl88jE4q7nx1o837x7mNjkmvXlzLYW2z07oRNmTzYf5mL8nvv4WMu9/G4f3MpuTGGBPlj8oPALQc9f0QWvX9PN/oYNdG8ehltrEnfNIgJxXZ/mmHON4xPQpTCobSN8fXs/s+XOtji7zDwsQLoJ3+6CyUUN2nomy/5GEvqfhSss1uh0urrEIgDklpQDAMoq9XX3NQ71xzMTOpkNcxHq7mFt8MktfUU9lsgWrtQiIiKq1rtmNYrU2OFGGbW9M13NVi/FFY+PwGKjQQvubv3TlyE6xA+Te5gWSVg7J2ocarv6rLbi7q6hrQUd31fsBBg3EREkLJFdm7Qd381+ZdscKxWKtjw8uj3uHWHeq884udjwQo61xLQltw5qhbgo4T1WdTqdyQwEAHj68o52+3H6+3hj9uT6qs8PpvbG0PbRgo8rJW8vHcZ3i3WoDYHYXESt0UarMKka060eyksHfH6rsGz9Df1a4O2VJ0Qdp1vTcCTnlODWwZbLkYmIiIhIOB2EXQwTup01L17p/FLBLc+ORpMwf+w+ewm3fbvT6f2RfSM6RGPLadcWIogldlCGlm2cOVpwpeJfjwyz+f3r+rZAbFgA+raKxA/bkySIzr0JmSoMVK+mO/baBAT52U+VWNqnt5fObmLYlmWPDUdVg+a0cwQuh37zuh4Ir2lP5ojaoay1HrTSG1IrQv3lT3MVlVXKfgytYXLRQ93UPw4TXdB8NMC3+g23mRs3aiYiIiJyFaEJQwOcSzBGWlmuGh7oi7yaoXz2NI8IhJeXDi2NqmhaRPIzoZz6tYrEltNZdUmP2ZO7oEWkaydFk3UhDiQ9mkfYf60oVSnmblpGBeF8TjFeqrmoIiSxaMmrV3fD7YNbOVUVFxcZhKTsorrbj49pL/g1LLaPoLdRvOO6xGh6evsN/VrINmQlwNcLrRsFISm7GGuPZwAAnpnQCbuTLkky8EzrtPusIYc9Pqa+d8PC3ckKRkJERERSk3vBm2cvqNMmOdp9OHLSWXuC3bJREM68MQm/TB9ktbk+SeOR0e2x/ulRdUmse0e0xcTusXXJxkiBS0PJtbpYGeAhpYoqNgCy5s+Hh2Lv7HG4Z7jj/RdnTuhY9/WdQ1s7nFiMtlHleMeQVpgxvpPJfS2jghwa2CKn2qSkmoajvHdjL4yVKR6dToenLu9ocl+7xiHYM3uc3WXknoDJRQ8yY3wnfHNHfwDmDUgr9XpLDwFQPf3pkdHtsOXZ0Tj22gREBjleak1ERETykvu0kaelBKBuKqejfLy9MLxDtEM9schxvt5eaNs4xOz+Pi0jMffaHpjG5K7LjencxG7F4oJ7B2HTzMvqbsdFSV/hu/zwRcn3qaRmIt+LLIkO8UcjG4OHAFg9B35kdAdRx9TpdHhsTHu8YWPJs6XBWqufGom1M0aZ3e/rrUNYoPMLUyMcONf38/HCvhcvx2NjLA+gcUe1CdUb+rVQOBL1YXLRw/RvHQkA6NEi3OT+Sr31UwYvLx1mTuiMuKggkxLxa3o3Q68G+7H0WCIicg2+4xKR3F4TMVWUlOftpcMtg1o6tCyXpPH5rX1NEoeWRAb7mUxwdmYyu9jp01ozqlNjlx1r3tTe+OHugZLv9+nxndC9ufn5dG3PxkFtosy+F+DrjdAAXxx5dYLJ/cseGyHJxZsHRznWbzEq2M+jzvn9aqr3+7WKVDgS9fGMdx6qE+Tng7aNg3HvcNMJVe0tXOG0pra3x7ypvfHnw7YbDd87vC1GdWyMWAmvLJG6eM6fEiL1Y2UZEcnNUlUcEVkX4Otttyqu1vSaZbmjOopPnDWcRj2xW3X/uUBf96oabmfjvSha4M9bqCl9mqNXXISk+7SlWUQgjr82EZMa/C6NOXuhILTBSsbaStAmKllyrVYjOzbG81d0xtW9mikdiuowuahB3ZuL78nh5+OF9U9fZjY63ceB/jlzr+2Bfx4dBp1OZ9L81ZKuzcLw4z0DEeBmf8yoHpMZRERERETOe/HKrtj+3BiHq8eGd4jGtX2aAzCfYNwopLrPZtMI9yr2uGNIa4v3f3tnf1zZ03pSTisC/eyfPxsv1Xa2eHBCzRAUHw+qQhQjwNcb949sh2BWgZthcpFs8vU2f3MJD/RFzxYRrg+GyIpQvrkTERFJ5p5hjg81ICJpNIsItFvA0dDP9wzEBzf1AgBMG2jaV7O5m05ob5hErRXk54PZk7tg9wvjXByRczLySwEAXg5kaBbcN7ju68ZWBsMkvTUZZ96YhGkD4mzu65nxnfDHg0NET8omYnKRbBrb2f6kpa4umG5GZMs1fViW7q6eGd/R/kZERCSpXnG2e2oTkbrodLq6abUNl7XeMtB9h/hYqlD09dbBx9sLjUP9zZb+qtlHN/dBv1aRCA0QPlBF6JRxH28vvHl9Tyy4b5DVbYL9fTCgtXmPR3fXKNhP6RDcBpOLGtQlVp5knqU+HO/c2NPu476/ewBWPD5CjpCIZCN3wX/LqCCZj+B+YsPMl+s0sXAfEXkOrs5SnzANnawTEeoq0W7qb7tyTYtqPzt2aFLff9G4UnPTzNFoFOJX13dSLlIU24zrGoMlDw2VIBph2kYH29/Izf358FAsemCw/Q1JECYXNeixMeLG3dtj6c0sTMCVk5iwAHRtpq7qxW/v7K90CKRycveKNO6BQsJ80+B1+/iY9gpFQkRqoWdjX0XYGpRQWx1lz0c395YoGiISY3zXGCx7bDj8fLxw4vWJDvdx1ILbBrfCpO6xmFjTL/DxsR1MJm1HBfthy7Oj8ektfWSNY/6d/bH4wSGyHsOaIW0biXrc+zf1wtxre0gcjbb0bRmJ9k1ClQ7DbTC5qEEBvvL82tSWIHTGZZ2a2N+ISEa1U9VJvAArjayZuCUiks/JORPRvbnzy6KHtBN3wktEzokO8cdVPZvimQmd6l7L7jpcs3V0ML64rV/d8JMeFt67gvx8HBpeKkbziED019iS4vZNQnHLIPddMk+ux+QiEZEMHhnNqrtallouOOOKHrYnAAosqiE3wF81kWOEvGb8fdwzCUHkKXy9vfDJLX3RMcZzKrJCaoY7Whvy4qmsDXkhkgObpri5mDB/pOeXKR0GkcvoIP+SZyG8meGq075JCA6n5Il67JjO5lXIvnauPhvU8AQgl3CnX7VOx+cuyY9PMSJyR9f1bYGKKoPoJcLuaPnjwzn5mVyKqX03x0Er5Gl44uReokP8se7pUSb3MW9LUlDb04iJRdK6hkO53HUZJhGpT4i/D6YPb+ORlYs+3pY/0XRrFo42DYa2ePFDNMnI8159HqZRCEuh1eqHuwcoHYLqPcqlxQTA14t/qkh6cuby+NGdPNFHN/fGo6PbI3HuFdj1/FhBQwGJiMg5T4ztgJEdG9ctDbeld1wEAAjalshRfFZ5gL4tI3iVQoU4dEY6nCaqbgYBaZzXp3R3QSRErsG3JNIaPx8vlFfqndrHoLaNMKhmSWKTBlWMREQkj/6to/DTPQMFbRvg6417hrXBhG4xMkdFnojJRQ/w2/2DlQ6BNCoswAf5pZVKh2GXntlFVSsU8By6skdTpOSWCNqfTuV1YYG+3iipqFI6DFmopacpEUmrvFKPllFBuKxTY6VDISIiGb10VVelQyA3xbVmbuyzW/oCqJ76x8l/JIYamwBbGvBB6nbHkNZOPb5h/5ybBrQAAHipNMfo7aVzy+UmTCwSmRrcNkqyfTVReKJn9+Zh2PzsaLx2DavIiYiIyHFMLrqxyT2bKh0CWeFIKbqS+ZNgf/UlpWM0stSKnQjq9YoLd+rxseEB+Hl6/XKPzrFhGNWxsWqXw4cH+mLawDilw5CcEj/uYD/1vQcR1TqXXSzZvgrLlF0l8Pkt/RQ9PhEREWkbk4tEEhKaT7praBvB+1Qyf3LXMOFxukrDaZRq5aPWsjqNGtHBdKneplOZCkVCrlRU7p7Ly8k9XMwrlWxfxQo/11s2ClL0+ERERKRtTC4SSUhIIrBXi3AMbCPdUio5NQ7xQ1xUoNJhmGDOznFPjeuodAiCBLvhUmLyDBO7xSodgiDX9WmudAikQu9c31PpEIiIiEjjmFzUoMah/pg5oZMs+24THYyoYD9Z9k3Vvry9H7xrMmQvXqnuhrpD2kWjT1yk0mHY1bAnH2lTm+hgTOqujSSNPWcyCpUOgVxIK83R517XQ+kQyAolq/JDA3hhh4iIiJzDM3IN0ul0eGR0e1n2veiBwVj22HBZ9k3VAoyG6/irOCl2edcYhAf6Kh2GIBFBTIi7iz4tI5QOQRIbTnLZthSuVGHv4Kbh5kkgrbxXWsOCcM9WZVBpA1siIiLSDPVmNkgRTUID0CxCXctgybPd1L+F3W36xEXIH4iDdBqa6BIdIt+UUlsTUC1VSVdU8STXGnccEmPP6E7qmw6//bkxJrdHdWxsZUvtEPuqk/O9g4iIiIi0g8lFDdv4zGVKh0BOKq3gsAJ7IhtUJVrK2TnSF7JTTKizIZkY1r6Rxfu9NdQcsl+rCNn2HRFkvaLrl+mDzO5rEandixuXdZI3yeTnzT/ZaqDT6bDtuTEY3zUGgGcvKX1wVFulQyAJVOl5UYeIiIicwzMVDWsdHax0COSkvJIKpUPQnFaNgtGjebjox1dU6SWMBriqZzNJ9+cJ+reKxC0DW6JrszCHHtc0PAC3DmopU1TOG9u5usouTONLZMm+5hGBqu+Z6wqtGvFziDvgihUiIiJyFpOLGteqUZDJ7W/u6A8AiLRRLSSEhoquLNJK/BoJU1W8vXR4ZHQ7k/u8HFiC3L5JiKTxSJ2slMvuF8YpHUKdudf1qBsscV3f6um1Qn6HG2dehjlTussam7PuHNJK9TGSeLYqcdXEVX8Dpa4EJyIiIiJt8ty1PG5iaLtGOJddXHd7XNcY3DOsNUY52afq9weGILuo3NnwFKPT6TDj8o74YM0ppUMhiUUE+SK/QcWnI8lFT9XYRu9DJXv5z57cFZd1aoJwAUkbf6NhSGrUISYUtw9pDQCYOaET3l11UtmASHIHXhqvdAiCbHjmMuSXVOKqT7fKepyWDS5wEhEREZFnYuWixlnqwfXSVd2cbjDfv3UUJnSLdWofZBnzYM4Z3MZyj0OltIgMMhvwoDUpuSWKHTsq2A9X93KPpeX9W0XWfX3boFYKRkKeLizAF+2acMmyloR4cO9OIiIi0j4mFzVOSxNpqVpEkPmEXBLOS4Vr3hv2q3KmJ6SreemAVBmTi6EBvvDxcv8/NSfnTISP0cUePx/3/ze7glbGTPhy2A45aUDrSPsbqcidQ3gBhYiIiOrx0zCRxrg6tebo0A0C3rq+h9IhOCTQ1/Zy4zGdxbVZuH1wK7x8VVd011CyVSxvXuiRRXp+qdIhCMJksroF+wlrqfDz9IGC93llz6Z2t1lw3yCL9390c2+z+5S8WHxJRBucl6/qhuWPD5chGiIiItIifhom0hhXV/JcpdCS1Zgwf4zpYj+p1VHiAS1SiA6x3t9QCYVl1qeSN0wc+lioDJ1n4URYiNendEfPFhHw9tLhFhVPeSZpdI6VfriH0jnb2ZO7KBuABmhhgNFsgZO9LbWaseaNKfYvIvVtKbwaUcm/G8H+ji/J9vLSIdiPS7mJiIioGpOLRFRn+vA2Zvc1DQtQIBJg5/PjrJ6Y1S6zfWR0O/x2/2BXhqVJ7RpbT8C+f2Nvk9vv3NDTbJuwAMvDVpY8NERwDHGRwgY/+LMCzCq9ytcIz54sLIHjClIlJTvHqr9ye9rAOOydrdw0+BaRgfY3Upi19zBnCBlC5QhLf39dZUhbdfUyJiIiIu3hWZzGtYyqP2EfJ6DKi8hRauxxOLxDNJ4a1xEPjGqHRiqrEtSSJQ8NdeoEuU20adKye3PriZi7h7UWtM/LOjXBoDZRomNyZ0oO3hFiaDv1JChcMQE9pKbaS+nn69xre/B9UGMsPT/DA6VPgAqlxr/zREREpC1MLmrcrYNb4q6hrQEAA3lCTk7qFCP9skY5BPh644lxHWSpRvEk/VoJX7L3672We4cZC7KxRC7ATl9H4+0eHdMegDzVRq4ixwwbR5ZsKsHTEhSRwX7YO3scbhssz2CLAF9hv2+hvfoeHd3emXBIQjEKrQggIiIikou6z1TILn8f77pqEX8fYSfvnmJYe/VU0WjFDf1aiH5s28bBEkYiH6V7uKnRfSPbWv3e7w9UL30e1j4au18wXXrp4236w2wbLc1zYHDbRnjj2u64rm9zSfanBDnej6/s1RS+3nwCu1KFXm/z+41C/GUbxNEkVNoEVKDAoSaerImVpJ/UK0Pc8e/QZZ0aKx0CERERKYjJRTcwokNjPDK6Hab01u6JuBz6tWIlp6M8ofIoxF/+ajhXLW8TWtlkz93DrPf6Mq6IbhxquvQyLMC3LvkIAEMELov1tVOB5+vthVsHtbJZCemJruzZDCdfn6R0GB4lRuIEnyt5N3g/b90oWHAFsSOKy6sk36fUGl4IsaZNdDD2v3i5zNFIu2y/vYJDzaJC/BAZ5Isf7h6AH+4WPmmbiIiI3A+Ti24g0M8bMyd0lry5OHk2tSxJVWJadZNQf0zpLf641k7gwwKkTZY1C5d+kIKXgyU1xsnHa3o3x6TusXYf00aiCkdP5AkXANREyxVmxtWztw1uKei1KcbB5FxZ9iulga2FX2yMDPaTMRLpWRuCJVUluS1hAb7Y/9J4XNaJPb+JiIg8HZOLRGQiqubE6slxHWTZf/MIxxJi3ZuHyxKHLY+NEd6bLNjfvarrnE2muNvPwxnPTuykdAjkpOLySqVDkES7xiEenZj29cQp9J776yYiIiIFeOCnLSKypfb8M85oErmjvrurv9XvDWgtfIiI2k3oFoP+DgxFkZKXDrhzaGuMttDn6s4h8gyYcIS1ahqp+GkgWfDwZZ43QCOUyWXyAM6+v/Vs4fqLZtZo4b2UiIiI1I+fKIhIch2aqHfqdJto8UnThieE9wxr4/JqoJiw6r6Hh16ZgDuHtsa8qX3MthnZsbFDywC1qKUTyW+SzxMyVTwrpW10CLo3C1M6DNHUPmHclab2j5NsX0seGurU4xv2w1TSuzf0VDoEIiIicgP81ElEAFw76dHRSd5SVsHdO8L6ZGR7YqxMElVC7bmppV6raq1EkbrnJKlPu8bSD5f438TOku9TqMhgPyx7fIRix3fWsseHw9dbhz4tpa+wfvHKrpLvUyuUaNchFzles0REROR51HkGSkQu99ktfV12rMFtHEsurnpypCTHbR4RIHhaalsHT7icSeiN6BAteFt7Cc4Xr+yKwW0d+/k64to+tqfS5xaXAwAsDUP95d5B+OJW1z3PyD00j5R+cJGn6BgTilNzJqF3XITT+5o5ob6H6Ld39sf04TVT5iUuwnvhii7S7tDNdY7VbmUtERERuQ8mF4kIsyd3cekgjtsd7AnYWuapl4G+3hjbuX7aZaMQf9w/0rEKx/udqIgMdaCi78Uru+L5KzojyM/yY6YPbwNfK0sh7SUGa3WOtb6s3Xg6tCVllXoAlnvv9WwRgUk9mgqKgaTniv6g/d2op6q70Ek08rqwzPJwm4hAaacra3lCtxJmT7acjPX14kd8IiIich1+8iBygabh6llOa4kzS4XFUFO/KQD46vZ+GG2UXBzfNUZQhaNxtWKQv/n20wbU9/gK8vNGMwcnZVvSMioI949s5/R+bPnpnoFO74NTo9XnvRt7md03vL3wqlkA6Gan/2BogPkyfXIP8QnZFu/vKnFPyjCZnkOBfsKq1l3tpv4t8Nt9g0U/PjLYD4F+3oiLMv378twVyrUTICIiIs/D5CKRCwhdikvySskttXi/3mC6iNdH4BCEXi0i6r6eNqCl2fffvL5nXfKmuLzKYnIHAG4bbF7JKeVU7bySCsHbtm4kb5Uo2de2sTy/g1aNTIfgdGsWhlkOJiCmDpBuKAZpS6yVlgyjOkrbrzcyWNpKyFoNW1c4Up1+fd8WUodTJzYsAEPaOdfKYvv/xuDDm3qb3De6UxPLGxMRERHJgKUlRCSJ4rIqwdv6+ziebH1mfEeEB8lz0llQanm5nz3Gk6LtnRC3iQ62OgRgaDvT6rGxnZvgql7NsDvpkqi4GrqYV51UrdJb6oRoqldcBDLyLSdhyVzb6GAkZhVJtvTUlZZreFCJJ/Dx1t5zSgpCCtvDA30dumgSYKEnboSFYVjW9HVBSwFnRAb7we8S6wWIiIhIOfwkQkSSKCqvT9B52Tk7FDP85NExHXC7hQo/MdS6PK7Wt3cNkHQpfXlVdR/Efw6mSrZPqrbkoaFY9thwSZf6+wmsnHVGdIi/7MfwNI+PaS/p/maO72R/I42KDnHuQlGlXm9239T+1qtqfby9YDDYv7iiNCVahjSs3CciIiISg8lFIpJcs/AAbH9ujNJhWLVj1lhM6d1M6TBcZlL3WKVDcFuRwX5WK1LFahIWAF+Zq9a+ur2frPsXS2XtWB3SroljE+btGSFgufG+Fy+X9JhaUWShUj4mzHbCPCW3RK5wJHP8tYmS7u+JsR3sbsMLDURERCQFJhfJrfVT+VImpYUHStc433ips06nc2rip9y/t/BAX4QYTWhWsnLjhn7y9fKq5aXBJbvuQkySMMTfG3Ov7SFDNPXU+t4YFWye6NBCxZlSAnzrP8apfXCYlDqISOT6uqAiWIxJPZrWfS2mqt8WIb0cPXX5PREREUlLnZ+0iCSy5KGhSocAQNoknloNahMl2b4W3i9+cqYYmQVlsh8jrCaZ+cIVXUzuf/XqbrIfW62JJE8wqI3jgxpiwgJwo40lnkqyVDHmjsfUog+n9pb9GDMu7yj7MbTE2ffWsAAfdGnq+LTtXnERTh2XiIiISGoc6ELkAsH+3njtmm4oKTc9STauntO6UAn/LWqtMBGjNrE8c0L1VN6h7U2TTa6oKpRyWrml33PvuAj0bckEpiVSVyIprbBM+BANZ3WODcW4LjE4kJzrsmMac0VVsZSahQfKfgyplq1nFZZLsyOFBTnRv/fFK7uih42WCr/eOwipuSWYufiQ2feeGtcBd32/W/SxiYiIiKTmPpkNIiuaRwSqotfSHUNam903dUBLzF1xwvXByIArby2r/bm0aRzs0uOO6dIEu5JyJN/v5V1jzO5b+vBQTU5L1qoRHaKx5XSW0mHIbuWTIwEA7rYq+o4hrfBT/DlZj6Hml2PrRkFIyi5WOgxJVFbZfnL6eFW3CLH0HJ4+vI3Fx4zvGoMzGYUY1j7aalV9mAeshiAiIiJtca+SCiILhC5JfunKrjJHYi480BcPjGzr8uMqJSbUHzcNUOdyTyE6xoRoZjiKXM8r496atYwTi1N6NwcARATx5NeTcOm9cJ1iQyXbl4+X5Y9xEUHOTWOW09gu5hcoXCHAwnuXsy4V11dgThvYEideNx3I4uPthVNzJjm0z89v7YsVT4xwOJYWkUEOP4aIiIhIKkwuEtW4x0oVAUlnw8zLMLRdtOT7jQ51zbTLID8ffHGb9Sm7E7vH4q6hrV0Siz1KVRKO7dIEABDiz8J4KcWGqWtYR9+WESa3g/n7Nmt74axAO+0Mgv28VbPsfkhbx3uLAsBjY9pLGoetZcYPXtZO0mMBpgk9nc5yCwpLbT58bKwv9/H2EtzKwrjXcVSwn+xT5omIiIisUcenUiJymK2TEyGu7NkUUcHqrW5xhLOJrBaRwnqV2euP+OVt/fCKRANapKpuMn6avD6luyT7JNfLKVJHj7qBbRph9uQu+OSWvkqHIruCUsf6S7aMElY55iewp6y3nfd4NS2NbRYhrt9jEycuDH1wUy+z++4dYf0iYZtoy60pLLV6ECouyvzfHSmgattHor7C3W0kU4mIiIhcSbbkYk5ODm699VaEhYUhIiIC06dPR2Fhoc3tH3vsMXTq1AmBgYFo2bIlHn/8ceTl5ckVIpGmVeqda0TWLCIQ797QE/d70LJsa8Z3FbbU+fq+zWWLYXKPpia3I4L8cKOTAyVmTuiEX++tn7zdyE2SyZ6oc1PpltI6Y1THxrh3RFs0F5lM0pJio0rEkR2j8cAo2++VQquFhWx3WafGgvZlzAA3a05ph6Ufo6srtm0lit++vocLIyEiIiJSlmzJxVtvvRVHjx7FmjVrsGzZMmzevBn333+/1e1TU1ORmpqK9957D0eOHMEPP/yAlStXYvr06XKFSOTRvHQ69G8dheev6GJyv5T9wFzJmcSZl8Aq0CYyLk21tAyuqVECZ0SHaEQE+To0lfuR0e0xpJ245YqkLnKmTOwtvyXgp3sGYdakLvY3lMigNo6/bmMken8yTmwONFp2664Gi1zSbc/UAS2d3kewv7dZEvXaPvJd5CIiIiISS5bk4vHjx7Fy5Up88803GDRoEIYPH45PPvkECxcuRGpqqsXHdO/eHUuWLMFVV12Fdu3aYcyYMXjjjTfw77//orKyUo4wiVTB3tI3V3v7+p74TMCSx/ZNQlwQjbSmDXT+ZM9RQntnWVJWWV85Na5LDA68NB5Bfuxt54nkHNDx4dTeTu8jNqx+eeuDo6TvbUf2OfNeY6zKyap4Z3WMce0FLqFtMaTy2jXCW2cE+fngzBtX1N1+clwHi8vBrVHb5wsiIiJyX7IkF+Pj4xEREYH+/fvX3Tdu3Dh4eXlh586dgveTl5eHsLAw+PjwZJrcl1oGgNRqERmEyT2b2t3uIYEJhNaN1DPBsk+DIRSu8PBl7XDzgDhRvcViQtU1xKPWD3cPwPd3DbC5jVoGTchlUvdYyXqWjuxgf8jRi1fWV81JlUSSyutTuuOZ8Z3qbkeHcPm9ltnrLSu3OIG9K2PDnEsK1k6PFtK/WMqBRbaGzlhinCD01ukcWvrNVhhERETkKrKc/aWlpaFJkyYm9/n4+CAqKgppaWmC9pGVlYXXX3/d5lJqACgrK0N+fr7Jf0Rq06N5hNXvNQkLwC/TB7kuGIkIXYLXrVn9iZSt5Zdip42qXdvGIXjr+p4WJ4baY5xEUvh838RlnZpgdOcmFr8XGuCLSd1j8dS4jrLGoOSPY97U3vh4Wh9snHmZJPt77RrTQTvD21cnG6/p3azuvvZN6qu5IlQ0yAMAbh/cStaWAc6aNamz0iFoVmiDpFp0SPVFEjHJNqkTXYPbmi7ZdnTAzfV9W+DxMe0xrL3t5P7P0wcixN8HMyd0srldrQdGtUO4TK9RR2tK1fy6JCIiIvfi0Nnuc889B13NVVNr/504ccLpoPLz8zF58mR07doVr7zyis1t33zzTYSHh9f9FxcX5/TxiSwRO9UyNiwAT47rYHOb4QIql9SkYaN6Lx0wtrP9iZu2Ki6krAxxRxO7Cxs6Y0tYgPxJKW8vHb64rR96xUXIehwlBxFN6dMcvt5egn6eYlYlju1S/Vr66OY+Fr/v7+veVaFSm9DN+deOp2rYj/bavs3x5W39MLC1470Yv76jn9XviXk9N/x7MnWAY5//woN8MWN8J7uVwN41x3lkdHuzZKslD45qh/0vXu5QLEL5eDv2hsJV0UREROQqDp2hPP300zh+/LjN/9q2bYvY2FhkZGSYPLayshI5OTmIjbX9Ib+goAATJ05EaGgoli5dCl9f2ydvs2bNQl5eXt1/ycnJjvyTiAS7c2hr+AtY6tmwuqFHi3DVLWMEgHFdLFeeCdGwUf2ZN67AuK72k4ta0LVpmMX7jZemCTnBlFoTG0ukn79CWGWW8XCXXi2sL81z9cRVMcQm5NtEBzt13AndHHueu1P/wYcuk//f0jyClVZq5u/jjYndYwUPwRKqkwR9FkNdcPFEaLsHqX8+taKDxV3kJCIiIpKbQ8nFxo0bo3Pnzjb/8/Pzw5AhQ5Cbm4u9e/fWPXb9+vXQ6/UYNMj68s/8/HyMHz8efn5++OeffxAQYP8kw9/fH2FhYSb/ESmpcYj6P/zvfmEc+ouoPLFGrhMpKQx1cFry9OFtTG5HBPli9uQu+P2BwVKGJalGAk84jROkqXmlVrdz5555QnuFAtL0QxX6Ovv8VvtDlJT2+BjbFdhSePuGnrIfQy4hLr7oUFgqz7C7WCeX0k7tb7mCsF3jEPRsHo7r+rrRtGOBf/psXcwRYrybXLwjIiIi9yXL2qouXbpg4sSJuO+++7Br1y5s27YNjz76KG6++WY0a1bdQyolJQWdO3fGrl27ANQnFouKivDtt98iPz8faWlpSEtLQ1VVla3DEZFKCGmM72pieh3W+ur2fvhl+iDcO6It+rWqTxI1DlN/AtkebxvViVqoXHSFx8fKn0wDgIoqver6KFoS6Cd/BXbnWOcvEDYW2cLCWT2cTCA5ql2TEFn2+/R4efqlRgT54Z/Hhpv04TX2zR39Mc/JyeXNwl1b+aoTmF1c8tBQp45zWSfxKw2IiIiIXEG2xk2//vorOnfujLFjx+KKK67A8OHD8fXXX9d9v6KiAidPnkRxcTEAYN++fdi5cycOHz6M9u3bo2nTpnX/cakzkbK6NRN2wv/5rX0xfVhrUccoq1TfRYQJ3WLR3cJkz/du7OWyxBO5v0q9o2MayJZXrupmctvRPnWeztkhIB1ixCU9x3WNwZQ+zlU19msVia3/G+3UPmzp2ypS1ON8nLjIRURERKQFsq3hiYqKwoIFC6x+v3Xr1jAY6k+oLrvsMpPbRFI7/tpEjH1/o83loPaUVeoljMhUq0ZBuJhXinIZjyHWgnsHo9drq+1uN75bLMY3GJ4QGmD5bWZ0p8bYcDKz7vb1fVtgy+ks5wIV4cd7Bjr8mL4tI9G3pbiTTNK2ARK2EyDpfTi1F9o2Nu2r6e+jvp639ugFfB5Sa4HxHUNaY87y44ocW6fToUVkkMOP6xUXji4Cqmbfuq4H7hZ5AU1KzSMC4eutw6iOjZUOhYiIiAiAjJWLRGqj1hOxWqufGokPbuqldBgWhQc5vmQzJjQAD45qh0fHtLf4/S9uM50cOrS9Y70RpdIoWF39BX+7T729HT1Nw4q3vx4ZhnuGtbGyNalB0/BAyfaVni/+QpSzmgkYbOPrJf9HuDgRiTrjoSdD2lp+X492YW9iIcnApQ8Nw5vX9bC7XaMQfwxtJ26YlJRiwgJwas4kjGRykYiIiFSCyUXyaIsfHKJ0CHX8fbzhJUMGNC5SupNtY/ZC9fLS4blJna1WkahxgrYr2CtI8nXREs6icvNhEO1l6uGmJpHBfhghYNL0X48MQ5jR9NkezcPROy5C1cOLxAr2d5/XojM9VrXG10f+5+JTl3fAgnutD+Kz5slx1W0jujS1XQ0YWXNxJ0LEBSyhbh3U0u42Xl46zfWaFRJv7RAvjf3TiIiISIM851M4kQVRMlSt+fuq62X11yPDZNkvlwWL00glk5jbRpsuHf39gSH47s4BCkXjOqM7Ncant/RFPzu903rHRbgmIBWwVl2mRXK8p6uNn48XxnVpghmXyzN4Bai+KPX05R0RGuCLGBFDUmqfU/YulkzoFotv7ujP5b121CUHHUwS+vt4Y+fzY3HmjSusbuPnQQl5IiIiko9sPReJtKC8Svr+huO7xtrfSGFSJEBdMTlWTs0iqis6/X1ce2Kl1sqqgW08o5egj7cXwgO90KpREPaeu6R0OC4zc0Inq5VO3m5UjenrrUNphdJRyMtbp8M3Ml8I2PzsaIcq+QL9rL+vvX9jL5RUWB7Y5evthXFdYxyOT6xOMaE4mV7g0GO6SzwFPLuw3OHHXN41BtvPZGFsZ8enRsc0GNATGx6AtJre04sfHIKIIPdPyBMREZH81HmWS+QilVXSDxHSQtLNeLmnp7praGt8dXs/j1gKbIkre55pQYBKKo4fuqyd3W1iQp2b5uvOxAzzkNu4Lo4nhJTm6BLhB0Zaf95e368FbhvcytmQJCFmcrjUfy+tJVptiQ7xxye39EUjCd63jZe59+eAKiIiIpKIOs6miBQS6QFL6MiyID8fTOgWq5o+WwZIn+i2RSX/bKcJ6Z8oxKtXd5NkP84S8mu5e3gbzJvaG4vul2f4T7RKlu6LVaV37rU0oLW0LR+EVBkGa+CilC1xUa5N6mYVlrn0eO5ECxdAiYiISHuYXCS3F2ujX1TzmqWxsWGsBFILKVdoRgb5mvb8cm3+ziEXc6uXqRnnRdxotarqRSq4NLBNg/6X9oT4+2BKn+YY5Ea9EqWUr8F10V2bheGBkW3rbg9pq/xEYjW7VKy93zERERGRO2Nykdzey1d1xezJXSSZTnx1r2YSRGRd59hQhAW4XyvUeVN748mxHQRt99t90lVj/fnwMAT51f88d5zNlmzfUqtdrmec6J7Qrbp/pycNF3FUqMjXy/gGfd78XNx7s9Z9I9podnL6wDZRuHlAnNJhSM7fx/nfR0sHK/levLKryW1bF8VsGdu5CQZ5SP9UW5SoBA3S6OuYiIiISArul8UgaqBVo2DcO6Kt/Q2N3DKoJRbsPC9TRNa1bRyCQ69MQOvnlpvcP6FbDFYdTXd5PFKZ0qe5pNsJ1bAi7EJOidVtR3ZojF5x4RjUVt4Tc1+v+iRW35YRZkkt4+XKkcF+SJxrfcqnM4a1t10ZNbhtFFIuWf95KS0mNAAPjmqHq3s1w4rDaQ4/fmL3pujRPByHU/IAVC+T3zFrLAa/uU7qUN2WtWXZpSJ6yhl7blJn6J1c2uyMGeM7YuuZLFGPfXp8R1RU6jFtUEvc/PUO9GspbIl1hyahAC6KOqaxr+/o7/Q+XCFI4uRfw/3NubY7nlp0EIBzfTgd6cU6VSOJdimS50REREQNMblIZMGca7orklz0NE+N64gP155SOgwAQMtGQfj7keGyHyc8qH44wJ8PD7O7vZdMa6PvGtra5vd/uHsgKmSYpi4VLy8dnpvUGXkl4pdHNvzRiq0WU6Ndz4/FwLn1idKwQOmHOFnrV9qykWPLvBt6cJTpcJAQJ6u5oxzordsk1B/dmoWJPtZjY+ortFc/NdLkYoIrqGXyd23FuLXX1Jwp3bFk3wWH9jmiQzS2nLac9PVq8FyMDQus+1psZbCXDjj08gTB2xu/t6uZI68HIiIiIqGYXCSyQK6EjhJ8FVruKYTYJa1kyl/EpGN7g2wCfL01u1zXWb4iJsqq3fV9pa0KdqXa3rhiKZVw02KF2MonR0iyn+7Nw/Dtnf2tVkiP7NgYIzs2trsfby9d3YAeW1Obn7q8o0PxtYi0/5zS6XSKtUsQa3KPpvjrQKrSYRAREZEH0tanJiINUvqk3tYJmdKahPkrHYJqlFVUVwmWVTpeLTiuS4z9jUiQeVN749d7zZf7XtGjqQLRAKM7NUZTJysqr+vT3KT3qFBavcbi7gO6erQIl23fnWPFV20a0+l0GNslxukLFN/cWb/MOzLY+t+yawW21OgUEwoAWPXkSLvbdm8u389ZLm9d31PpEIiIiMhDsWyICECERMuZGlbYHHxpvKJLpdo6OIWWlHNlr6bYlZQjqprTUysM5WCt7+eDoxzr2yqVL2/vh4oqx/sPSlF9fUWPpujVIgJvrDju9L5cqW3jENGPHdGhvppODVVr9w5vg2+2njW5740p3RWKxvX8vet/B8EiEuQNzb6yKyb3bIpgf9v7+vK2vujSVJpEqyvxbwEREREphclF8nj3DGuDK3vVVyVJMWVyUJso7DybI/rxMWH+SM8vA+Bc9dDqp+xXZ5A63DaoFUZ3aoIYN6+60ip7y8idVZvIatgPzd/HG3byIGY+ntYH0SHOVwX7eOkwUOWThyODfHGpWHzfzVrf3tkfLSKD0CIyEL5eXhjXpQnuGdZGggjNOTJJ2tLTzpN65kn9uosK9sNYAZXeE7vLV6ks9zL94e2jMalHrKzHICIiImqIyUXyeC9d1bXu65+nD0RkkPInbl/d3h9TPtvm9H58vM0rbxpOUCZ18PLSIc6BpAO5lz4tI/HO9T0xuafzSY2rezWTICL38OzEToK2a5hw+ubOAXKEg10vjEWT0AB0axaGo6n5Jt9r2Yiv/4b6topQOgTN+eXeQUqHQERERB5I+TU/RCoyokNjVfRZam3nJNPRgROBvt4I5HIpIqvCZZim7AhvLx1uGhBnd7mmGCUVVSa3o0OUv4DiKjqoq3Fkk9DqymRLPTwndLNfbdY5NtTp6dlaInYojpx9KYmIiIjInOd8QiVyI51iQ3EkJd/+hjX+fWwY9AZg/IebZYzKcY0lWLrpiDCFE0hyu4oVa2aMWwzY0ik21AXRKONScXnd178/MASRdvrAtogMQlZhuc1ttCKr0P7vXgmWJmB7CVgCvFLAIBK3ZePHE9SgnUmIDEl6e4QOT+uhgguYRERERFJj5SKRAzadylQ6BADAvcMdGy7Rvkko2jkx5MAWZ4bh9G/t2n5useHuO516x6yxePcGTgptSA1tDpRm3ONtYJsodIixnUidNamz3CG5TJXe8WE4rnBVr2ZY+vBQ9LJTYZdX4nw/SXdxY784C/e1wNOXd1R8kMlv9w0WHAPbXxAREZE7YuUikQOEnujJ3bBdzERhOXx0c2+0biS+h6OcP6U/Hhwi497VJzacg2BIGtGh7puEVwtvLx36tIzE42M7YN7a0/Dz8TJbvg4AJRV6BaJT3k/3DITeYJoYbt/E/ALZuzf2clVIFsVFVVegquVvMhEREZFS+GmIPMo9w9tgzvLjsh/n0dHtUVGlR5C/e/c5vKZ3c6VDsGqAi6siidSqsMw8aUXqMLZLjM3pxerqGOk6Izs2VjoEQW7qH4dOMaHo1ixM6VCIiIiIFMVl0eRR7h3RFrMnd5H9OEPbR+OPB4fC18K0ZjGE9OIi7ejfKhKXd7WeUCDn+fto48+bl4RVzn4+Xtj+3Biz+9tpYEJ8u8bB+O2+wZLt78Opliva+raMkOwYrta1KRNYauPr7YX+raOg499oIiIi8nDaOPsikpDcS5blcO8Ix3oskrotvH8wvrytn9JhuLUDL41XOgRBbhvUSrJ9+Xt7oZmFQSFa8OHU3hjSrpFk+4sJtdwmoKWK+93Z+9P00c29XRIHuSdfb53FQUJEREREUuCyaCIN6NcqUukQ3IK3SqpLfCSqaCXt6R0XgQPJuXW33XG4g8Gg/BCV2gjyG/TJfW5SF/x1INX1AQkQYWP40OaZo9GykTLPFX3NUJwqFfxea03tbz7chWxb+eRIzVR0ExERkfbwUwaRyj04qp3SIQAABrTWdoKzW7Mw3Dm0tdJhELm9jPwypUNAoF91v9uGQ1I4+Mi63nERFu+v/Rn6eqvj4gwA9LAzZZvMtWscghaR9QnqcTZ6fRIRERE5ipWLRAI1i3D9SemA1pGYOaGTy49rycTuTbE76ZLSYYj2xa39FKv8IXVoq4Heg3JwdUJNDcMtwgJ8lQ5BEtf0boZNpzIRESz/v+fHuwfa/H4TK0vNlSCkD/GSh4ZI1vfY3aydMRJNwtTz+yQiIiLt46cuIgEWPzgEV/VsZne7nhJXU/h4ebFRPJFE1j09SukQXMqvZgnkAy6ufh7aPtqlx3M3xr0Xx3aJwcGXx7skWapzs0+E/VpFoWeLCKXDUKX2TULdJgFPRERE6sDKRSIrwgN9kVfTr6t/6yiL2zwwsi2+2pxYd3vOlO6yxdOtWRiOpuZjyUNDkFtcYf8BHsba1N3uzcPwz8FUBPi52ZkzCXZ51xg0CvYzS9S7e1XTP48Og15f/V7mroL9fXDJwffDJQ8NRVllFW6Zv1OmqMSbPbkLOsaEKh2GiciaXpC94pRbihwR5L7PYSIiIiJ34N5nVkQWCFlOBVSf5Nkz64r6bV66sisahfiLjsueL2/rhx/vGYh+rSwnOu3Robpn1q2DWkobmEo8O6ETujQ1Pym/e1gbrH5qpKqW9JFrzb+jP966vqfZ/c+opOWAXDrHhqGrCpYoy0lMYXe/VpEY2k6d1ZX3jmiLkR0bKx2GibioIOydPQ5TejdXOpQ65ZVV9jciIiIiIpdhcpE8zhU9mgraLtrBROHIjvKerMZFBWGUEyedXl46HHttIu4d0VbCqNTjxv5x+O+JkQCAQW3qE7C+3l6qqwQidRjctpHSIUiqUYj1acNq1jjEH80jAgVt24p9UxXRKMRfVS06diXlKB0CERERERnhsmjyOI1Dq5OG0Ro9EXeGuy8DBYBNMy9z62Wg5BhnEyKdY0NxIq1AomhM++lJLTJYmvc0X6/694navo3OmDGuI+ZvSURBWaXZ90IDfLB79jhR+23Gyc+SuKZ3MyRmFiHI11vpUASrqDIoHQIRERERGWFykTzS1P5xmNgjVtJ9GjzkXMdbzuyIBFo18syJwGTKz8cL7RoH49HR7Z3az6e39MXR1DyJogIeGd0e03/cI9n+gOp2B3IlWzrHOl/1+/i4Dnh4dDu0f+E/CSLSprioQDSWsW2GM54Z3wlxUawIJSIiIiLxmFwkj/T2Deb915xlqSrHHX1wUy+lQyCyy9tLh3VPX+b0fto3CUH7JiHOB4TqAVBju8RIsi9jAT7eqKiS5/1Hp9PBx0uHSr1zyUsfby+0ahSEc9nFTu1nbOcYfLftrFP7UMKyx0bAR+UXZrQkkgNeiIiIiFTF/ddIEpEketdMCu0c694DIohIHmEBzieEZl3RGWtnjJQgmno/Tx8o6f4sCQ/0RbA/r+dKxccDWnwQERERaQk/6RKRIP1aRSFh7hWqXxZN5Gm8al6TXZtKm/hX0wCPWr7eXmgabnn4y7SBLUXtc0QHdU1nJiIiIiLSGl76JSLBmFgkterbMkL0Y2PC1NkLT6hAX28suHcQ/jepsyT7iw71Q68W4bh9SCtJ9ienYL/qa6TPTeqMudd2VzgabXhqXAcMbBOldBhERERE5EZYuUhERB5r5oROGOQGiZah7aMl21eQnw/+fnS4U/t494aemLn4kEQRWRdQM+H42j7NbVZafn17P2QVlssejxY8Ma4jGoeex66zOUqHIpgvl0ETERERqRqTi0RE5FaeGNtB8LaPODlNmiy7sX+cS5KLQo3vFqt0CKoSFqidj3+D20bhlkHqr6IlIiIi8mS8FExERG6lX6tIpUPQFJ1Oh/+3d+cxWpZ3v8B/z6wsszkss8gOCqgMIsoUrby+wkGg5UjV1oUYRYtvLZLg0laaKpq8qa1t32LV1LRJa02ktZu2NVFrFDBtcMNQq6lU55ijLeBG2Asic58/KHMc2WZu5pl7ls8neeIz97N9J7m8mPnOdd/X9y+2C3xvUt4Bm+t0ll9cMzX+98T6rGMAAHAEykXoocrtTAq00ecmDenw93zgqinxs6vyvxMz7dcTLgUAAEDXoVyEbqhvSeFBx84dN7jV1z++4vTOigP0YKcOrUr1umknDor/OPHIOzHbIiobfYoLrQYEAKDDKBehHc4Y0TVOt2wcOSDuuuTUlq+r+5fEpI8VALNPqY1PjRrQ+cGANivqJruv33XppPjplWfk5b0Xn9v262MCAABdk3IR2qGr/CJcWJCL8089/rCPu+YcdH0/XZCfwi6tzzTUHfL48VV94z8/sTL6WNx5YUPL/YXTRqV+n3/t3dcRcQAAgGOkXITDeG/HnqwjAD3QBZOOj+v+c0ycfcKRTxnubN/7/MR4dun0vH/OZyceusRsr6p+JfHPLf/qkPeCfPtMQ100DKnMOgYAQF7Y8QEOo7k5yToCcBQHziweWt0vXnprS6ZZ2up/Lj416wiH1Ke4MGorD76ea0cZPqBf/PWfWyOX4kqL/UsKY+eHrVcqVvYtjj3/Xr04uLy0QzJCvtx9yaRoTvxcAQD0TMpF6IE+UozSS5T3KY7vfn5inDVmQPxu3Yas43AEt3z2pDh33OBDbkh1NA9cPSX+7we7Dvt4Lte6sNy7rzkiIvZ81Nzuz4J8KCjIRYEtjACAHkq5CD1ETWWflvvV/UsyTAKd66LJQ1rKJLqumoo+ccFpQ1K9dvLw6pg8vLrNzz9QKlb1K071eQAAQNu55iL0EPM+tsFLvxQrgwC6m1mnHPn6jRV9lIsAAJBvVi7CUSw8e+Qhj3911thWX48a2L8z4hxWSZG/FUBvNK6uPOsImfn6nHHxpXPS7zjdmzUMqYzf/2VDqtPUD+Wbn5sQuU4663f77o8654MAAGgT5SIcRnHh/rJuXG1Fy7GPX8nw2v8Y3er5Vf06/lTksj7+FwUO74fzT4tTh1VlHSMzRYUFMbi8z0HHy0r3F2Yjj/BHn/91Uk38n/d25C1bV7fgrJExY3xNDCzrmM1wLmsc1iHv0xY79ygXAQC6Es0FHMbMk2viS++Ojpkn17Qce2/7npb7n9xAoCNV9CmOBWeNiPmd+Msa9BT9S3vPZQFmTzjyacG91ZjB5fHwl8+MU46vPOxzfjj/tF69+VVhQS5GZLziPq0C+6IAAHQpykU4jPI+xXHz7HGtjiVJ5/wiWlCQi2VzT+6Uz6L3GVrdN+sIeTVp6HFZR6ALmDTsyOOgqLAginpPDw0AAHmjXAToRZZffGqcWNOzr9FXYFkTAABAp1EuQjsUdtHSYvPOD7OOQDcxb9LxR38SAAAAtJHtZaEdZpxUc/QnAZnp30E73wIAANA2ykVoh4o+xVlHAI4gnxstAQAAcDDlIgAAAACQinIRAAAAAEhFuQgAnaCyn8sqAAAAPY9yEQDyaMhxfSMiYn7j8IyTAAAAdDzlIgDkUWnR/n9qy0uLMk4C3dvdl07KOgIAAIegXAS6hFzY5Zee6etzxsdZoweEjazh2DSOqs46AgAAh2AZBdAlDCwryToC5MX08TUxfXxN1jEAAADywspF6EG+Nmtc1hFSGT6gX+Qs66ID7NjzUdYRaIPGkdXx1Vljs44BAAB0ACsXoQcpKfL3Anqn4kJjvzt56L+mZh0BAADoIH4bAwAAAABSUS5CN3bBacdnHQEAAADoxZSL0I1NGlqVdQQAAACgF1MuQg9S3b84IiLK+xRnnAQAAADoDWzoAj3IZybUR7+Sovj0mIFZRwEAAAB6AeUi9CAlRQVx3sm1WccAAAAAegmnRUMPcOdFDVlHAAAAAHoh5SL0AIW5XNYRAAAAgF5IuQjdWEFB7t//zTgIAAAA0Cu55iIco9GD+kdzks1nzz6lLl5+e2ucO7YmmwAA0MkKC6zWBwDoSpSL0E5njh4Qz7+5ueXr31x7ZiQZlYvV/Uvi2663CC0GlpVkHQHIk6q+JTHtxEFx7Tljso4CAMDHKBehne67fHLs2P1Ry9dV/ZQZ0BV84zPj49ShVVnHAPKkpKggHrhqStYxAAD4BOUitFNFn+Ko6FOcdQzgE7549qisIwAAAPQ6toEAAAAAAFJRLgIAAAAAqSgXAQAAAIBUlIsAAAAAQCrKRQAAAAAgFeUikLmqfiVZRwAAAABSKMo6ANB75XIR/zVtVHy2oT7rKAAAAEAKykUgM7lcLpbOGZ91DAAAACAlp0UDAAAAAKkoFwEAAACAVJSLAAAAAEAqykUAAAAAIBXlIgAAAACQinIRAAAAAEglb+Xi5s2bY/78+VFRURFVVVVx9dVXx44dO9r02iRJYvbs2ZHL5eKRRx7JV0QAAAAA4BjkrVycP39+vPrqq/Hkk0/Go48+Gs8880xcc801bXrt8uXLI5fL5SsaAAAAANABivLxpn/729/i8ccfjxdeeCFOP/30iIi4++67Y86cOfHd73436uvrD/vadevWxfe+97148cUXo66uLh/xAAAAAIAOkJeVi2vWrImqqqqWYjEiYsaMGVFQUBDPPffcYV+3a9euuOyyy+Lee++N2traNn3Wnj17Ytu2ba1uAAAAAED+5aVc3LRpUwwePLjVsaKioqiuro5NmzYd9nXXX399nHnmmXH++ee3+bPuuOOOqKysbLkNHTo0dW4AAAAAoO3aVS7efPPNkcvljnh77bXXUgX5/e9/H08//XQsX768Xa9bunRpbN26teX29ttvp/p8AAAAAKB92nXNxRtvvDGuvPLKIz5n1KhRUVtbG++++26r4x999FFs3rz5sKc7P/3009HU1BRVVVWtjl944YVx9tlnx6pVqw75utLS0igtLW3rtwAAAAAAdJB2lYuDBg2KQYMGHfV5U6dOjS1btsTatWtj8uTJEbG/PGxubo7GxsZDvubmm2+OL37xi62OTZgwIb7//e/H3Llz2xMTAAAAAOgEedktevz48TFr1qxYuHBh3HfffbF379647rrr4pJLLmnZKfqf//xnTJ8+PR544IGYMmVK1NbWHnJV47Bhw2LkyJH5iAkAAAAAHIO8bOgSEfHggw/GuHHjYvr06TFnzpz49Kc/HT/60Y9aHt+7d2+sX78+du3ala8IAAAAAEAe5WXlYkREdXV1rFix4rCPjxgxIpIkOeJ7HO1xAKB3yuWyTgAAAETkceUiAEBHKy0qiLE15fHlc8ZkHQUAAIg8rlwEAOhoRYUF8cT107KOAQAA/JuViwAAAABAKspFAAAAACAV5SIAAAAAkIpyEQAAAABIRbkIAAAAAKSiXAQAAAAAUlEuAgAAAACpKBcBAAAAgFSUiwAAAABAKspFAAAAACAV5SIAAAAAkIpyEQAAAABIRbkIAAAAAKSiXAQAAAAAUlEuAgAAAACpKBcBAAAAgFSUiwAAAABAKspFAAAAACCVoqwDdLQkSSIiYtu2bRknAQAAAIDu50CvdqBnO5IeVy5u3749IiKGDh2acRIAAAAA6L62b98elZWVR3xOLmlLBdmNNDc3x4YNG6K8vDxyuVzWcfJi27ZtMXTo0Hj77bejoqIi6ziQN8Y6vYnxTm9ivNObGO/0JsY7vUlPH+9JksT27dujvr4+CgqOfFXFHrdysaCgIIYMGZJ1jE5RUVHRIwcwfJKxTm9ivNObGO/0JsY7vYnxTm/Sk8f70VYsHmBDFwAAAAAgFeUiAAAAAJCKcrEbKi0tjWXLlkVpaWnWUSCvjHV6E+Od3sR4pzcx3ulNjHd6E+P9/+txG7oAAAAAAJ3DykUAAAAAIBXlIgAAAACQinIRAAAAAEhFuQgAAAAApKJc7GbuvffeGDFiRPTp0ycaGxvj+eefzzoSdLjbbrstcrlcq9u4ceOyjgUd4plnnom5c+dGfX195HK5eOSRR1o9niRJ3HrrrVFXVxd9+/aNGTNmxOuvv55NWDhGRxvvV1555UHz/axZs7IJC8fgjjvuiDPOOCPKy8tj8ODBMW/evFi/fn2r5+zevTsWLVoUAwYMiLKysrjwwgvjnXfeySgxpNeW8X7OOeccNL9/6UtfyigxpPfDH/4wGhoaoqKiIioqKmLq1Knx2GOPtTxubt9PudiNPPTQQ3HDDTfEsmXL4qWXXoqJEyfGeeedF++++27W0aDDnXzyybFx48aW25/+9KesI0GH2LlzZ0ycODHuvffeQz5+5513xg9+8IO477774rnnnov+/fvHeeedF7t37+7kpHDsjjbeIyJmzZrVar7/+c9/3okJoWOsXr06Fi1aFM8++2w8+eSTsXfv3pg5c2bs3Lmz5TnXX399/OEPf4hf/epXsXr16tiwYUNccMEFGaaGdNoy3iMiFi5c2Gp+v/POOzNKDOkNGTIkvvWtb8XatWvjxRdfjHPPPTfOP//8ePXVVyPC3H5ALkmSJOsQtE1jY2OcccYZcc8990RERHNzcwwdOjQWL14cN998c8bpoOPcdttt8cgjj8S6deuyjgJ5lcvl4uGHH4558+ZFxP5Vi/X19XHjjTfGTTfdFBERW7dujZqamrj//vvjkksuyTAtHJtPjveI/SsXt2zZctCKRuju3nvvvRg8eHCsXr06pk2bFlu3bo1BgwbFihUr4qKLLoqIiNdeey3Gjx8fa9asiU996lMZJ4b0PjneI/avXDz11FNj+fLl2YaDPKiuro7vfOc7cdFFF5nb/83KxW7iww8/jLVr18aMGTNajhUUFMSMGTNizZo1GSaD/Hj99dejvr4+Ro0aFfPnz4+33nor60iQd2+++WZs2rSp1VxfWVkZjY2N5np6rFWrVsXgwYNj7Nixce2118YHH3yQdSQ4Zlu3bo2I/b+ARkSsXbs29u7d22p+HzduXAwbNsz8Trf3yfF+wIMPPhgDBw6MU045JZYuXRq7du3KIh50mH379sUvfvGL2LlzZ0ydOtXc/jFFWQegbd5///3Yt29f1NTUtDpeU1MTr732WkapID8aGxvj/vvvj7Fjx8bGjRvj9ttvj7PPPjteeeWVKC8vzzoe5M2mTZsiIg451x94DHqSWbNmxQUXXBAjR46Mpqam+PrXvx6zZ8+ONWvWRGFhYdbxIJXm5uZYsmRJnHXWWXHKKadExP75vaSkJKqqqlo91/xOd3eo8R4Rcdlll8Xw4cOjvr4+Xn755fja174W69evj9/+9rcZpoV0/vrXv8bUqVNj9+7dUVZWFg8//HCcdNJJsW7dOnP7vykXgS5n9uzZLfcbGhqisbExhg8fHr/85S/j6quvzjAZAB3p46f6T5gwIRoaGmL06NGxatWqmD59eobJIL1FixbFK6+84nrR9AqHG+/XXHNNy/0JEyZEXV1dTJ8+PZqammL06NGdHROOydixY2PdunWxdevW+PWvfx1XXHFFrF69OutYXYrToruJgQMHRmFh4UG7Dr3zzjtRW1ubUSroHFVVVXHiiSfGG2+8kXUUyKsD87m5nt5q1KhRMXDgQPM93dZ1110Xjz76aKxcuTKGDBnScry2tjY+/PDD2LJlS6vnm9/pzg433g+lsbExIsL8TrdUUlISY8aMicmTJ8cdd9wREydOjLvuusvc/jHKxW6ipKQkJk+eHE899VTLsebm5njqqadi6tSpGSaD/NuxY0c0NTVFXV1d1lEgr0aOHBm1tbWt5vpt27bFc889Z66nV/jHP/4RH3zwgfmebidJkrjuuuvi4YcfjqeffjpGjhzZ6vHJkydHcXFxq/l9/fr18dZbb5nf6XaONt4P5cBGjeZ3eoLm5ubYs2ePuf1jnBbdjdxwww1xxRVXxOmnnx5TpkyJ5cuXx86dO2PBggVZR4MOddNNN8XcuXNj+PDhsWHDhli2bFkUFhbGpZdemnU0OGY7duxo9Vf7N998M9atWxfV1dUxbNiwWLJkSfz3f/93nHDCCTFy5Mi45ZZbor6+vtUOu9BdHGm8V1dXx+233x4XXnhh1NbWRlNTU3z1q1+NMWPGxHnnnZdhami/RYsWxYoVK+J3v/tdlJeXt1xrq7KyMvr27RuVlZVx9dVXxw033BDV1dVRUVERixcvjqlTp/aq3UTpGY423puammLFihUxZ86cGDBgQLz88stx/fXXx7Rp06KhoSHj9NA+S5cujdmzZ8ewYcNi+/btsWLFili1alU88cQT5vaPS+hW7r777mTYsGFJSUlJMmXKlOTZZ5/NOhJ0uIsvvjipq6tLSkpKkuOPPz65+OKLkzfeeCPrWNAhVq5cmUTEQbcrrrgiSZIkaW5uTm655ZakpqYmKS0tTaZPn56sX78+29CQ0pHG+65du5KZM2cmgwYNSoqLi5Phw4cnCxcuTDZt2pR1bGi3Q43ziEh++tOftjznX//6V/LlL385Oe6445J+/foln/vc55KNGzdmFxpSOtp4f+utt5Jp06Yl1dXVSWlpaTJmzJjkK1/5SrJ169Zsg0MKV111VTJ8+PCkpKQkGTRoUDJ9+vTkj3/8Y8vj5vb9ckmSJJ1ZZgIAAAAAPYNrLgIAAAAAqSgXAQAAAIBUlIsAAAAAQCrKRQAAAAAgFeUiAAAAAJCKchEAAAAASEW5CAAAAACkolwEAKDDXXnllTFv3rysYwAAkGdFWQcAAKB7yeVyR3x82bJlcdddd0WSJJ2UCACArCgXAQBol40bN7bcf+ihh+LWW2+N9evXtxwrKyuLsrKyLKIBANDJnBYNAEC71NbWttwqKysjl8u1OlZWVnbQadHnnHNOLF68OJYsWRLHHXdc1NTUxI9//OPYuXNnLFiwIMrLy2PMmDHx2GOPtfqsV155JWbPnh1lZWVRU1MTl19+ebz//vud/B0DAHA4ykUAADrFz372sxg4cGA8//zzsXjx4rj22mvj85//fJx55pnx0ksvxcyZM+Pyyy+PXbt2RUTEli1b4txzz41JkybFiy++GI8//ni888478YUvfCHj7wQAgAOUiwAAdIqJEyfGN77xjTjhhBNi6dKl0adPnxg4cGAsXLgwTjjhhLj11lvjgw8+iJdffjkiIu65556YNGlSfPOb34xx48bFpEmT4ic/+UmsXLky/v73v2f83QAAEOGaiwAAdJKGhoaW+4WFhTFgwICYMGFCy7GampqIiHj33XcjIuIvf/lLrFy58pDXb2xqaooTTzwxz4kBADga5SIAAJ2iuLi41de5XK7VsQO7UDc3N0dExI4dO2Lu3Lnx7W9/+6D3qqury2NSAADaSrkIAECXdNppp8VvfvObGDFiRBQV+bEVAKArcs1FAAC6pEWLFsXmzZvj0ksvjRdeeCGampriiSeeiAULFsS+ffuyjgcAQCgXAQDoourr6+PPf/5z7Nu3L2bOnBkTJkyIJUuWRFVVVRQU+DEWAKAryCVJkmQdAgAAAADofvzJFwAAAABIRbkIAAAAAKSiXAQAAAAAUlEuAgAAAACpKBcBAAAAgFSUiwAAAABAKspFAAAAACAV5SIAAAAAkIpyEQAAAABIRbkIAAAAAKSiXAQAAAAAUlEuAgAAAACp/D8X/lIhJZhnIgAAAABJRU5ErkJggg=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2" descr="data:image/png;base64,iVBORw0KGgoAAAANSUhEUgAABTwAAAINCAYAAAATErARAAAAOXRFWHRTb2Z0d2FyZQBNYXRwbG90bGliIHZlcnNpb24zLjcuMSwgaHR0cHM6Ly9tYXRwbG90bGliLm9yZy/bCgiHAAAACXBIWXMAAA9hAAAPYQGoP6dpAADE2klEQVR4nOzdd3zV9dn/8fdZ2YuQBUkg7DDDRoaggOAeVavWXau9rbYqVu96373t/N327u3qsPV2W+sq1mJdFGSK7L03ZJFBErLXGd/fHycnijISMr5nvJ6PB4+W5OScd/DL4eQ6n+u6LIZhGAIAAAAAAACAIGA1OwAAAAAAAAAAdBYKngAAAAAAAACCBgVPAAAAAAAAAEGDgicAAAAAAACAoEHBEwAAAAAAAEDQoOAJAAAAAAAAIGhQ8AQAAAAAAAAQNCh4AgAAAAAAAAgadrMDhAKPx6Njx44pNjZWFovF7DgAAAAAAABAQDEMQzU1Nerdu7es1jOf4aTg2Q2OHTumzMxMs2MAAAAAAAAAAS0/P18ZGRlnvA0Fz24QGxsryfsfJC4uzuQ0XcPpdGrRokWaM2eOHA6H2XEQYLh+0FFcQ+gIrh90FNcQOoLrBx3FNYSO4PpBR3XnNVRdXa3MzMzWOtuZUPDsBr429ri4uKAueEZFRSkuLo4nSbQb1w86imsIHcH1g47iGkJHcP2go7iG0BFcP+goM66htoyLZGkRAAAAAAAAgKBBwRMAAAAAAABA0KDgCQAAAAAAACBoUPAEAAAAAAAAEDQoeAIAAAAAAAAIGhQ8AQAAAAAAAAQNCp4AAAAAAAAAggYFTwAAAAAAAABBg4InAAAAAAAAgKBBwRMAAAAAAABA0KDgCQAAAAAAACBoUPAEAAAAAAAAEDQoeAIAAAAAAAAIGhQ8AQAAAAAAAAQNCp4AAAAAAAAAggYFTwAAAAAAAABBg4InAAAAAAAAgtaJumbtLKwyOwa6EQVPAAAAAAAABKW1h8s16+kVuvwPq/Sn5QfNjoNuYjc7AAAAAAAAANCZDMPQG2tz9csPd8vlMSRJv124T2E2q753fn+T06GrUfAEAAAAAABA0GhyufVfC3bqbxsLJElX5vRWn8Qo/XHZQf364z0Ks1t12+Qsc0OiS1HwBAAAAAAAQFAoqW7Uv/11k7bkVcpqkX5ySbbubjnR6TEM/Wn5IT3+wS45bFbdNLGPyWnRVSh4AgAAAAAAIOBtzjuhf3tjk0prmhQXYdcfvjNWMwYnt37+kblD1Ozy6KVVR/Qf/9ghh82q68ZlmJgYXYWCJwAAAAAAAALa3zbk66cLdqrZ7dHg1Bi9cOt4ZSVFn3Qbi8Wi/7xsqJxuj15fk6tH39smh82iq0anm5QaXYWCJwAAAAAAAAKS0+3Rrz/ardfX5EqS5g5P1VPfHq2Y8FOXvCwWi352xXA1uz16e32+5v1tm8JsVl0ysld3xkYXo+AJAAAAAACAgFNe26QfvLlZ645USJIemj1YP5w5UFar5YxfZ7Va9P+uHqlml6G/by7QD9/eoj/brLpoWGp3xEY3sJodAAAAAAAAAGiPnYVVuvKPX2jdkQpFh9n0wq3j9MDsQWctdvpYrRb99rpRump0b7k8hu57c7OW7yvt4tToLhQ8AQAAAAAAEDA+2Fqo655frcLKBvVLitaC+6ZqzvC0dt+PzWrRU9fn6NKRaWp2e3TPG5u06kBZFyRGd6PgCQAAAAAAAL/n9hh64pM9euCdrWp0enTBkGQtuG+qBqXGnvN92m1W/e7GMZo9NFXNLo++95cNWnu4vBNTwwwUPAEAAAAAAODXquqduuPV9fq/lYclSfdeMEAv3z5B8ZGODt+3w2bVczeP0QVDktXo9Oi7r23QptyKDt8vzEPBEwAAAAAAAH5rf0mNrnxulT4/UKZIh01//M4Y/fvF2bK1cV5nW4TbbXr+lnGaNjBJ9c1u3fHKBm3Lr+y0+0f3ouAJAAAAAAAAv/SvXcW65rkvlFter/SESP393im6fFTvLnmsCIdNL942XhP7JaqmyaVbX16nnYVVXfJY6FoUPAEAAAAAAOBXPB5Dzyzer++/sUl1zW5N7t9TH/5wmob1juvSx40Ms+mVOyZoXN8eqm70Fj33Fld36WOi81HwBAAAAAAAgN+oaXTq+3/dpN8tOSBJunNqlv5y10QlRod1y+PHhNv16p0TlJMRrxP1Tt384jodLK3plsdG56DgCQAAAAAAAL9wpKxO1/xptRbvLlGY3ar/vW6UfnbFcDls3VvCiotw6C/fnaThveNUXtes77y4TkfK6ro1A84dBU8AAAAAAACYbvm+Ul35x1U6WFqr1Lhw/e37k3X9+EzT8sRHOfTGXZOUnRar0pomfefFtcqvqDctD9qOgicAAAAAAABMYxiG/rz8kO58bYNqGl0a2ydBH94/TaMzE8yOpsToMP31e5M0IDlaRVWNuvGFtSqsbDA7Fs6CgicAAAAAAABM0dDs1o/e2ar/WbhXhiHdNDFTb99znlLiIsyO1iopJlxv332e+iVFq7CyQd95ca2KqxrNjoUzoOAJAAAAAACAbpdfUa9r/7xaH247JrvVol9fPUL/fc1IhdttZkf7hpS4CL119yRlJkYqt7xe33lxrUprKHr6KwqeAAAAAAAA6FZrDpXrque+0O6iaiXFhOmtu8/TLef1lcViMTvaafWKj9Rb3ztP6QmROlxWp5tfXKfy2iazY+EUKHgCAAAAAACgWxiGode+OKJbXl6nirpmjUyP1z/vn6aJ/RLNjtYmmYlReuvuSUqNC9eB0lrd8vJ6VdY3mx0LX0PBEwAAAAAAAN3i2c8O6Ocf7pbbY+iaMema/2+T1Tsh0uxY7dK3Z7Teuvs8JcWEa09RtW59eb2qGpxmx8JXUPAEAAAAAABAlztW2aA/Lz8kSfrJJdl6+ts5inD437zOthiQHKO37p6kxOgw7Sis0h2vrldNI0VPf0HBEwFra34lx8YBAAAAAAgQf1h6QM1ujyb1S9T3p/f363mdbTE4NVZ/vWuS4iMd2pJXqe++tkF1TS6zY0EUPBGg/rYhX1c/94UueHK5/rYxX4ZhmB0JAAAAAACcxtGyOv1tY4Ek6ZG5QwK+2OkzrHec/nrXJMVG2LXh6Al97/WNamh2mx0r5FHwRMBpdLr19OL9kqTKeqcefW+7bnhhrQ6W1picDAAAAAAAnMqzn+2X22PogiHJGp8VGAuK2mpkRrxe/+5ERYfZtOZwue55Y6ManRQ9zUTBEwHnr2tzVVzdqPSESD12SbYiHTatP1KhS373uZ5etI8nFQAAAAAA/Mi+4hp9sO2YJOnHc4aYnKZrjO3TQ699d6IiHTZ9fqBMP3hzs5pdHrNjhSwKnggoNY1OPbfsoCTpgdmD9P0ZA7R43nTNzE6R023o90sP6uJnV2rVgTKTkwIAAAAAAEl6ZvF+GYZ0yYg0jUiPNztOl5mQlaiXbx+vcLtVS/eW6gdvbtLxmiazY4UkCp4IKC+vOqIT9U71T47Wt8akS5IyekTp5dvH6883j1VqXLiOltfrlpfX6aF3t6qslicWAAAAAADMsqOgSgt3FctikeZdNNjsOF1uysAkvXDbeIXZrPpsT6lm/O8yPb14PxvcuxkFTwSMirpmvfT5EUnSwxcNkd325eVrsVh0yche+mzeDN0xJUsWi/SPLYWa9dQKvbM+Tx4PS40AAAAAAOhuTy7aJ0m6ZnS6BqXGmpyme8wYnKy37p6kURnxqm926/dLDmj6b5fppc8PM4avm1DwRMB4fsUh1Ta5NLx3nC4ZkXbK28RGOPTzK4drwQ+manjvOFU1OPWT93fohhfW6EAJS40AAAAAAOguG45WaMX+47JbLXpg9iCz43Sr8VmJ+uC+qfrTzWPVPylaJ+qd+vXHezTzyeX628Z8udzM9+xKFDwREIqrGvX66qOSpEfmDpHVajnj7XMyE/TBfVP108uGKirMpg1HT+jS33+uJ//FUiMAAAAAALqaYRj63395T3dePz5TfXtGm5yo+1ksFl06spcWPTRdv/nWSKXFRehYVaMefW+7Lv7d5/rXrmIZBh2pXYGCJwLCH5YeUJPLo4lZiZoxOLlNX2O3WfW98/tr8bwZmj00VU63oT8uO6i5z67Uyv3HuzgxAAAAAACh6/MDZVp/pEJhdqt+NGug2XFMZbdZdePEPlr+yAX6j0uzFR/p0MHSWn3/jU265k+rteZQudkRgw4FT/i93PI6vbshX5L047lDZLGc+XTn16UnROql28fr/24dp7S4COWW1+u2V9brgXe2sC0NAAAAAIBOZhhG6+zOWyb1Va/4SJMT+YcIh033TB+glY9eqPsuHKBIh01b8yt104trddsr67WzsMrsiEGDgif83jOL98vlMXTBkGRN7Jd4zvczd3iaPnt4hu6cmiWrRfpg6zHNemq53lrHUiMAAAAAADrLot0l2l5Qpagwm35w4QCz4/id+EiHHpmbrRWPXKBbz+sru9WilfuP6/I/rNIP396io2V1ZkcMeBQ84df2Flfrg23HJEk/njOkw/cXE27Xz64Yrg/um6YR6XGqbnTpP/6xQ9f/3xrtK2apEQAAAAAAHeH2GHp60X5J0p1Ts5QUE25yIv+VEhehX109QksenqErc3pLkj7cdkyzn16h//zHDpVWN5qcMHBR8IRfe2rRfhmGdNnIXhqRHt9p9zsyI14LfjBVj18+TNFhNm3KPaHLfv+5/mfhXjU0s9QIAAAAAIBz8dH2Y9pXUqPYCLvuOZ/TnW3Rt2e0fn/TGH38o2m6YEiyXB5Db67L0/T/XabfLtyrqgan2REDDgVP+K0teSe0eHeJrBbpoYsGd/r9221WfXdaP3328AzNHZ4ql8fQn5cf0pxnV2j5vtJOfzwAAAAAAIKZy+3Rs58dkCR9f3p/xUc5TE4UWIb3jtdrd07UO/ecp7F9EtTo9OhPyw9p+m+X6fkVh9To5IBWW1HwhN/yDTi+blyGBqbEdNnj9IqP1P/dOl4v3jZeveMjlF/RoDte3aD739rM8XEAAAAAANro75sLdKSsTonRYbpzaj+z4wSs8/r31N/vnaIXbxuvwakxqmpw6jef7tWM/12mt9fnyeX2mB3R71HwhF/64mCZvjhYrjCbVT+aNahbHvOiYalaPG+Gvjetn6wW6aPtRZr19Ar9dW0uS40AAAAAADiDJpdbv19yUJL0gwsGKDrcbnKiwGaxWHTRsFR9+sB0PXl9jtITIlVS3aTH3t+hOc+s1Mfbi6hVnAEFT/gdwzD02395T3d+Z1IfZfSI6rbHjg6366eXD9M/75+mnIx41TS69NMFO3Xt86u1t7i623IAAAAAABBI3l6Xp8LKBqXGheuW8/qaHSdo2KwWXTcuQ0t/PEOPXz5MidFhOlxWp/ve2qyrnvtCnx84bnZEv0TBE35n8e4SbcuvVKTDpvsuHGhKhhHp8Xr/B1P1iyuHKybcri15lbrs96v0xKd7mJkBAAAAAMBX1De79MdlhyRJP5w5SBEOm8mJgk+43abvTuunFY9coAdmDVJ0mE07Cqt068vrdfNLa7Utv9LsiH6Fgif8ittj6KlF+yVJ352WpeTYcNOy2KwW3T4lS5/Nm6FLRqTJ7TH0fysO6z/e32FaJgAAAAAA/M3rq3NVVtukzMRIfXt8ptlxglpshEMPXTRYKx69UHdOzVKYzaovDpbrque+0L1/3aSDpbVmR/QLFDzhVz7cdkz7SmoUF2HXPecPMDuOJCktPkJ/vmWcnr9lnCwW6f0thdqUW2F2LAAAAAAATFfd6NTzK7ynOx+cNVhhdkpN3SEpJlw/u2K4ljw8Q9eOzZDFIn26s1hznlmhDUepWXAVwm843R49vdh7uvP7MwYoPsphcqKTXTwiTd8e532n6hcf7mY4MAAAAAAg5L30+RFVNTg1MCVGV49JNztOyMlMjNJT387Rwgema/bQVA1IjtHYPj3MjmU6Cp7wG+9uyFdeRb2SYsJ159Qss+Oc0o/nDlFsuF3bC6r03uYCs+MAAAAAAGCairpmvfz5YUnSvIsGy2a1mJwodA1Ji9VLt4/X+z+Ywn8HUfCEn2h0uvX7JQckST+cOVBRYXaTE51acmy4fjRrkCTptwv3qabRaXIiAAAAAADM8X8rDqmu2a3hveN08fA0s+NA3hmfoOAJP/GXNUdVWtOk9IRI3TjRvwcc3z4lS/2TolVW26Q/Lj1odhwAAAAAALpdaXWjXl9zVJL04zlDZOVUIfwIBU+YrqbRqT8tbxlwPHuQwu02kxOdWZjdqv+6fJgk6ZUvjujwcTagAQAAAABCyx+XHVSj06OxfRJ0wZBks+MAJ6HgCdO99PkRVdY7NSA5WtcEyIDjC7NTdMGQZDndhv7fx3vMjgMAAAAAQLfJr6jX2+vzJHl3XVgsnO6Ef6HgCVNV1DXrpZYBxw/PGSK7LXAuyf+6fJjsVouW7C3V8n2lZscBAAAAAKBb/H7JATndhqYO7KkpA5LMjgN8Q+BUlxCU/rTsoOqa3RqZHq9LRgTWgOMByTG6Y0qWJOmXH+2W0+0xNxAAAAAAAF3s0PFa/X1zgSTv7E7AH1HwhGmKqhr0l7W5kgL3CPyPZg9Sz+gwHT5ep7+syTU7DgAAAAAAXeqZxfvlMaTZQ1M0pk8Ps+MAp0TBE6b5/ZKDanZ5NLFfoqYPCswj8HERDj0y1/uO1rOf7Vd5bZPJiQAAAAAA6Bq7j1Xro+1FkqR5F3G6E/6LgidMcbSsTn/bmC9JeiRAT3f6XD8+U8N7x6mm0aUnF+03Ow4AAAAAAF3i6cX7JEmXj+qlYb3jTE4DnB4FT5jimc/2y+0xdOGQZE3ISjQ7TofYrBb9/MrhkqR3NuRpZ2GVyYkAAAAAAOhcW/JO6LM9pbJapIcuGmx2HOCMAq7g+dxzzykrK0sRERGaNGmS1q9ff8bbz58/X9nZ2YqIiNDIkSP1ySefnPT5999/X3PmzFHPnj1lsVi0devWb9xHY2Oj7rvvPvXs2VMxMTG69tprVVJS0pnfVkjZU1Stf247Jsm7mT0YTMhK1BU5vWUY0i8/3C3DMMyOBAAAAABAp3mqpaPx2rEZGpAcY3Ia4MwCquD57rvvat68efrZz36mzZs3KycnR3PnzlVpaekpb7969WrddNNNuuuuu7RlyxZdffXVuvrqq7Vz587W29TV1WnatGn6n//5n9M+7kMPPaQPP/xQ8+fP14oVK3Ts2DF961vf6vTvL1Q8tWifDEO6bFQvjUiPNztOp3nskmxFOKxaf7SidaYJAAAAAACBbs2hcq06WCaHzaIfzRpkdhzgrAKq4Pn000/r7rvv1p133qlhw4bp+eefV1RUlF555ZVT3v53v/udLr74Yj3yyCMaOnSofvWrX2ns2LH64x//2HqbW2+9VY8//rhmz559yvuoqqrSyy+/rKefflozZ87UuHHj9Oqrr2r16tVau3Ztl3yfwWxTrvcIvM1q0cNBdgS+d0Kk7p0xUJL0xCd71NDsNjkRAAAAAAAdYxiGnlzknd1544Q+ykyMMjkRcHZ2swO0VXNzszZt2qTHHnus9WNWq1WzZ8/WmjVrTvk1a9as0bx580762Ny5c7VgwYI2P+6mTZvkdDpPKohmZ2erT58+WrNmjc4777xvfE1TU5Oamr7c1l1dXS1JcjqdcjqdbX7sQOL7vs70/RmGod8u3CNJ+taY3spMCA+6P4/vTsnUuxvydKyqUX9edkA/nDnA7EgBoS3XD3AmXEPoCK4fdBTXEDqC6wcdxTWEjmjL9bN8/3Ftyj2hcLtV3z+/L9caTtKdz0HteYyAKXiWlZXJ7XYrNTX1pI+npqZq7969p/ya4uLiU96+uLi4zY9bXFyssLAwJSQktPl+nnjiCf3iF7/4xscXLVqkqKjgfidk8eLFp/3cvkqL1h2xyWYxNMzI1Sef5HZjsu4zJ9Wi16ps+vOKg+pRtU+J4WYnChxnun6AtuAaQkdw/aCjuIbQEVw/6CiuIXTE6a4fjyE9tcMmyaKpyS5tWrW0e4MhYHTHc1B9fX2bbxswBc9A8thjj510srS6ulqZmZmaM2eO4uLiTEzWdZxOpxYvXqyLLrpIDofjG583DEMv/986SdW65by+uuXS7O4P2U0uMQztfmWj1h89oY3NGXr2mlFmR/J7Z7t+gLPhGkJHcP2go7iG0BFcP+goriF0xNmun093Fqtg7XZFh9v0xO0XKDE6zISU8Gfd+Rzk66Bui4ApeCYlJclms31jO3pJSYnS0tJO+TVpaWntuv3p7qO5uVmVlZUnnfI80/2Eh4crPPybx/ocDkfQ/wN0uu9x4c5ibS+sVlSYTffPHBz0fw4/u3K4rvjDKn28s1i3TcnSpP49zY4UEELh7wi6FtcQOoLrBx3FNYSO4PpBR3ENoSNOdf24PYZ+v+ywJOmuaf2VmhBtRjQEiO54DmrP/QfM0qKwsDCNGzdOS5Ysaf2Yx+PRkiVLNHny5FN+zeTJk0+6veQ9Ynu625/KuHHj5HA4Trqfffv2KS8vr133E8rcHkNPtQw4/u7UfkqODf4e7+G943XjxD6SpF98uFtuj2FyIgAAAAAA2m7BlkIdLK1VfKRD3zu/n9lxgHYJmBOekjRv3jzdfvvtGj9+vCZOnKhnn31WdXV1uvPOOyVJt912m9LT0/XEE09Ikh544AHNmDFDTz31lC677DK988472rhxo1544YXW+6yoqFBeXp6OHTsmyVvMlLwnO9PS0hQfH6+77rpL8+bNU2JiouLi4vTDH/5QkydPPuXCInzTB1sLdaDlSfLu6f3NjtNtHr5osD7adky7i6r17oZ8fWdSH7MjAQAAAABwVs0uj55dsl+S9G8zBigugtPDCCwBc8JTkm644QY9+eSTevzxxzV69Ght3bpVCxcubF1MlJeXp6KiotbbT5kyRW+99ZZeeOEF5eTk6L333tOCBQs0YsSI1tv885//1JgxY3TZZZdJkm688UaNGTNGzz//fOttnnnmGV1++eW69tprNX36dKWlpen999/vpu86sDW7PHrmsy+fJOMjQ+dJsmdMuB6cPViS9OSifapqYJMdAAAAAMD/zd+Ur/yKBiXFhOv2KX3NjgO0W0Cd8JSk+++/X/fff/8pP7d8+fJvfOz666/X9ddff9r7u+OOO3THHXec8TEjIiL03HPP6bnnnmtPVEh6d6P3STI5NjSfJG+d3Fdvrc/TwdJa/X7JAf3X5cPMjgQAAAAAwGk1Ot36w5KDkqT7LhygqLCAKx0BgXXCE4GlodmtPyw5IEn64cyBIfkk6bBZ9XhLkfP11Ud1sLTG5EQAAAAAAJzeX9fmqri6Ub3jIxjNhoBFwRNd5vU1R1Va06SMHpG6cULoPklOH5ys2UNT5fIY+uVHe2QYLDACAAAAAPifuiaX/rz8kCTpR7MGKdxuMzkRcG4oeKJLVDc6W58kH5w9WGH20L7UfnrZUIXZrFq5/7iW7i01Ow4AAAAAAN/w6hdHVF7XrKyeUbp2XIbZcYBzFtpVKHSZl1YeVlWDUwNTYnTNmHSz45guKyla353WT5L0q492q9nlMTkRAAAAAABfqqp36v9WHpYkPXTRYDlslIwQuLh60enKapv00qojkqSHLxosm9ViciL/cP/MgUqODdfR8nq9+sURs+MAAAAAANDqhc8PqabRpSGpsbpiVG+z4wAdQsETne7Pyw+pvtmtkenxunhEmtlx/EZMuF2Pzh0iSfrD0oMqrWk0OREAAAAAAFJ5bZNe/eKoJGnenMGycnAJAY6CJzpVUVWj3libK0l6ZO4QWSw8SX7VtWMzlJMRr9oml5781z6z4wAAAAAAoOdXHlF9s1ujMuI1Z1iq2XGADqPgiU71x2WH1OzyaFK/RJ0/KMnsOH7HarXoZ1cOlyTN31Sg7QWV5gYCAAAAAIS0yibprQ0FkqSH53BwCcGBgic6TWmD9PctxyRxuvNMxvbpoW+NSZdhSD//5y4ZhmF2JAAAAABAiPpXoVXNLo8mZiVqOgeXECQoeKLTfJpvldtjaGZ2isZnJZodx6/9+yXZigqzaXNepT7YeszsOAAAAACAEJRXUa+1pd7DSj/m4BKCCAVPdIo9RTXaXO69nB6eM9jkNP4vNS5C9104UJL0xKd7VNfkMjkRAAAAACDUvLY6Vx7DovMH9tTEfhxcQvCg4IlO8cySA5Kky0akaXjveJPTBIa7pvVTn8QolVQ36c/LD5kdBwAAAAAQYlYfrpAk3TQh0+QkQOei4IkO23i0Qsv2lckqQw/MGmB2nIAR4bDpPy8bKkl64fPDyq+oNzkRAAAAACBUVNQ169DxOknSuL4J5oYBOhkFT3RYXbNb6QkRmpRiqF9StNlxAsqcYamaOrCnml0e/fcne8yOAwAAAAAIERuPek93pkYaSowOMzkN0LkoeKLDZgxO1r8emKYr+3rMjhJwLBaLHr98uGxWiz7dWazVh8rMjgQAAAAACAEbWgqe/WMNk5MAnY+CJzpFuN2qKLvZKQLTkLRY3TKpjyTplx/ulstN4RgAAAAA0LU2HD0hSRoQR8ETwYeCJ+AHHrposBKiHNpbXKO31+eZHQcAAAAAEMTqm13aWVgliROeCE4UPAE/kBAVpocvGixJemrxflXWN5ucCAAAAAAQrLbmVcrlMZQaF67EcLPTAJ2PgifgJ26a2EfZabGqrHfqmcX7zY4DAAAAAAhSvnb28X17yGIxOQzQBSh4An7CbrPq8cuHSZL+ui5P+4prTE4EAAAAAAhGvoVFE/ommBsE6CIUPAE/MmVgki4enia3x9AvP9olw2CWCgAAAACg87jcHm3O857wHNe3h8lpgK5BwRPwM/952VCF2a364mC5Fu0uMTsOAAAAACCI7C6qVn2zW3ERdg1OiTE7DtAlKHgCfiYzMUr3nN9fkvT/Pt6jRqfb5EQAAAAAgGCx/oi3nX18VqKsVgZ4IjhR8AT80L0XDFBqXLjyKur18qojZscBAAAAAAQJ3/zO8Vm0syN4UfAE/FB0uF2PXTJUkvTcsoMqqW40OREAAAAAINAZhqGNLRvaJ2YlmpwG6DoUPAE/ddXo3hrbJ0H1zW69sSbX7DgAAAAAgAB3uKxO5XXNCrNbNTIj3uw4QJeh4An4KYvFouvHZ0qStuSfMDkNAAAAACDQbWiZ3zk6I0HhdpvJaYCuQ8ET8GOjWt5x255fJY/HMDkNAAAAACCQbWhpZ5/Qj/mdCG4UPAE/Njg1VhEOq2qaXDpSXmd2HAAAAABAAPMtLJrA/E4EOQqegB9z2Kwa3rvllGdBpblhAAAAAAABq6S6UXkV9bJYpLF9OeGJ4EbBE/BzORkJkqRt+VXmBgEAAAAABCzf6c6haXGKi3CYnAboWhQ8AT+Xk+k94bmNE54AAAAAgHPkW1g0sR/t7Ah+FDwBP+c74bnrWLWaXR5zwwAAAAAAAtL6loVF47NoZ0fwo+AJ+Lm+PaMUH+lQs8uj/SU1ZscBAAAAAASY6kan9hZXS5ImsrAIIYCCJ+DnLBaLRmV429q35leaGwYAAAAAEHA25Z6QYXgP1KTERZgdB+hyFDyBAOBra2dTOwAAAACgvXzzO8f35XQnQgMFTyAA+E54sqkdAAAAANBeG1vmd07sx/xOhAYKnkAAGJ2ZIEk6UFqjuiaXuWEAAAAAAAGjyeXW1pZuwQnM70SIoOAJBICUuAilxUXIY0g7CznlCQAAAABom+0FVWp2eZQUE6Z+SdFmxwG6BQVPIEDkZHrb2rcXUPAEAAAAALTNhqNfzu+0WCwmpwG6BwVPIECMallctJXFRQAAAACANvItLJrQj3Z2hA4KnkCA8M3xZFM7AAAAAKAt3B5DG3O9C4smZLGwCKGDgicQIEake1va8ysaVFHXbHIaAAAAAIC/219So5pGl6LDbBrWK87sOEC3oeAJBIj4SIf6J3sHTG/jlCcAAAAA4Cx88zvH9u0hu40SEEIHVzsQQHJa5nhuz2dxEQAAAADgzNYf+XJhERBKKHgCASQnw9vWzglPAAAAAMCZGIbResJzQj/mdyK0UPAEAsiorywuMgzD3DAAAAAAAL9VcKJBJdVNslstGpNJwROhhYInEECG9YqT3WpRWW2zCisbzI4DAAAAAPBTvtOdI9LjFRlmMzkN0L0oeAIBJMJhU3avWEnS9gLmeAIAAAAATs1X8JzYj/mdCD0UPIEAM6plcdG2/EpTcwAAAAAA/JdvYdGELAqeCD0UPIEAM9pX8GRxEQAAAADgFMprm3ToeJ0kaXxf5nci9FDwBALMqEzvpvYdBVVye1hcBAAAAAA42cbcE5KkQSkx6hEdZnIaoPtR8AQCzKCUWEWF2VTX7Nbh47VmxwEAAAAA+JkNvnZ25nciRFHwBAKMzWrRiN7eU55bmeMJAAAAAPiaDS0nPCdk0c6O0ETBEwhAOS1t7WxqBwAAAAB8VX2zS7sKvT8rsrAIoYqCJxCAfJvat7O4CAAAAADwFVvyKuXyGOodH6GMHlFmxwFMQcETCECjMxMkSbuLqtXkcpsbBgAAAADgNzYc9c7vHM/pToQwCp5AAMroEakeUQ453Yb2FtWYHQcAAAAA4Cd8BU8WFiGUUfAEApDFYlFOyynPbbS1AwAAAAAkOd0ebc6tlCRN5IQnQhgFTyBA+eZ4bstncREAAAAAQNp9rFoNTrfiIx0alBJjdhzANBQ8gQA1umVTOyc8AQAAAADSV+Z39u0hq9VichrAPBQ8gQDlO+F56Hitahqd5oYBAAAAAJhu/RHmdwISBU8gYCXFhCs9IVKGIe0opK0dAAAAAEKZYRjamHtCkjQhq4fJaQBzUfAEAlhOS1v79gIKngAAAAAQyg4dr1NFXbPC7VaNTE8wOw5gKgqeQAD7cnFRpak5AAAAAADm8s3vHJ2ZoDA75R6ENv4GAAEsp6XgyQlPAAAAAAhtvoLnhCzmdwIUPIEANjIjXhaLVFjZoOM1TWbHAQAAAACYpLXgycIigIInEMhiwu0amBwjSdpeUGluGAAAAACAKYqrGpVf0SCrRRrbJ8HsOIDpKHgCAa51jidt7QAAAAAQknynO4f2ilNshMPkNID5KHgCAW50y6Z2FhcBAAAAQGhifidwMgqeQIAb1bq4qFKGYZgbBgAAAADQ7dYf8RY8JzK/E5BEwRMIeNm9YhVms+pEvVP5FQ1mxwEAAAAAdKOqBqf2ldRIksZn9TA5DeAfKHgCAS7cbtPQXrGSpG0sLgIAAACAkLI594QMQ8rqGaWU2Aiz4wB+gYInEARyMhMkMccTAAAAAELNeuZ3At9AwRMIAl/O8WRTOwAAAACEko0UPIFvoOAJBIGcDO+m9h2FVXK5PSanAQAAAAB0h0anW9vyvQdfJrCwCGgVcAXP5557TllZWYqIiNCkSZO0fv36M95+/vz5ys7OVkREhEaOHKlPPvnkpM8bhqHHH39cvXr1UmRkpGbPnq0DBw6cdJusrCxZLJaTfv3mN7/p9O8NOFf9k2MUE25Xg9Otg8drzY4DAAAAAOgG2wuq1Oz2KCkmXFk9o8yOA/iNgCp4vvvuu5o3b55+9rOfafPmzcrJydHcuXNVWlp6ytuvXr1aN910k+666y5t2bJFV199ta6++mrt3Lmz9Ta//e1v9fvf/17PP/+81q1bp+joaM2dO1eNjY0n3dcvf/lLFRUVtf764Q9/2KXfK9AeNqtFI9LjJDHHEwDa6y9r8/T4RptufWWDnvhkjz7cdky55XUyDMPsaAAAAGe0obWdvYcsFovJaQD/YTc7QHs8/fTTuvvuu3XnnXdKkp5//nl9/PHHeuWVV/STn/zkG7f/3e9+p4svvliPPPKIJOlXv/qVFi9erD/+8Y96/vnnZRiGnn32Wf30pz/VVVddJUn6y1/+otTUVC1YsEA33nhj633FxsYqLS2tG75L4NzkZCZo7eEKbSuo0g0TzE4DAIGh0enW75ceVJXTorVHTmjtkROtn4uLsGtkRrxGpidoVEa8RqbHK6NHJD9MAAAAv7GB+Z3AKQVMwbO5uVmbNm3SY4891voxq9Wq2bNna82aNaf8mjVr1mjevHknfWzu3LlasGCBJOnIkSMqLi7W7NmzWz8fHx+vSZMmac2aNScVPH/zm9/oV7/6lfr06aPvfOc7euihh2S3n/qPr6mpSU1NTa2/r66uliQ5nU45nc72feMBwvd9Bev3FwiGp8VIkrblnwi4/w5cP+goriGcqw+3HlNVg0s9wgzNmztUe0vqtONYlfYW16q60aUvDpbri4PlrbdPiHRoRHqcRvT2/hqZHqde8REUQUMcz0HoCK4fdBTXUOhyewxtPOp9s3ZsZtw5XQNcP+io7ryG2vMYAVPwLCsrk9vtVmpq6kkfT01N1d69e0/5NcXFxae8fXFxcevnfR873W0k6Uc/+pHGjh2rxMRErV69Wo899piKior09NNPn/Jxn3jiCf3iF7/4xscXLVqkqKjgnqmxePFisyOErIomSbJrT1G1PvjoEzkCamCFF9cPOoprCO31p502SRZNSfUormynJtqkiZmSK10qbpDyay3Kq7Mov9aiY/VSZYNTqw6Wa9VXiqDRdkN9YgxlRkuZMYb6RBuKD5OogYYenoPQEVw/6CiuodBTWCfVNtkVbjV0eMsq5W499/vi+kFHdcc1VF9f3+bbBkzB00xfPSU6atQohYWF6fvf/76eeOIJhYeHf+P2jz322ElfU11drczMTM2ZM0dxcXHdkrm7OZ1OLV68WBdddJEcDofZcUKSYRj6474VKq9rVp+cKRqTmWB2pDbj+kFHcQ3hXOwvqdGRNWtkt1o0KcU46/XT5PLoQEmtdhyr0q5j1dpRWK39JbWqc0l7Ki3aU/nlbZNiwjS8d5xGtpwEHZEep9S4iK7/pmAKnoPQEVw/6CiuodD1xto8afteTeifpCsuG3dO98H1g47qzmvI10HdFgFT8ExKSpLNZlNJSclJHy8pKTntbM20tLQz3t73vyUlJerVq9dJtxk9evRps0yaNEkul0tHjx7VkCFDvvH58PDwUxZCHQ5H0D+BhML36M9GZyZoyd5S7Sqq1cT+yWbHaTeuH3QU1xDa42+bjkmSZmYnKz7s2FmvH4dDGpMVrjFZPVs/1uh0a19xjbYXVmlHQWVLEbRGZbXNWrG/TCv2l7XeNiU2XCPT4zUyI16jMuI1OrOHEqPDuu4bRLfjOQgdwfWDjuIaCj2b8qskSZP69ezwf3uuH3RUd1xD7bn/gCl4hoWFady4cVqyZImuvvpqSZLH49GSJUt0//33n/JrJk+erCVLlujBBx9s/djixYs1efJkSVK/fv2UlpamJUuWtBY4q6urtW7dOt17772nzbJ161ZZrValpKR0yvcGdJZRGd6C5/aCKrOjAIBfq2926f3NhZKkmyZkqnr/sXO6nwiHTTmZCcrJTJDUV5K3CLq7qFo7C6u0vaBKOwqqdKC0RqU1TVqyt1RL9pZKksLsVn3yo2kamBLbGd8SAAAIIYZhaGPLwqLxLCwCviFgCp6St7X89ttv1/jx4zVx4kQ9++yzqqura93afttttyk9PV1PPPGEJOmBBx7QjBkz9NRTT+myyy7TO++8o40bN+qFF16QJFksFj344IP69a9/rUGDBqlfv376r//6L/Xu3bu1qLpmzRqtW7dOF154oWJjY7VmzRo99NBDuuWWW9SjRw9T/hyA08nJjJckbcuvNDcIAPi5j7YVqabJpT6JUZrSP1EL93fefUc4bBrbp4fG9vnydUJ9s0t7iqq9BdDCKq06UKbSmib9Y0uhHpmb3XkPDgAAQkJ+RYNKqpvksFk0pk+C2XEAvxNQBc8bbrhBx48f1+OPP67i4mKNHj1aCxcubF06lJeXJ6v1y00tU6ZM0VtvvaWf/vSn+o//+A8NGjRICxYs0IgRI1pv8+ijj6qurk733HOPKisrNW3aNC1cuFAREd45W+Hh4XrnnXf085//XE1NTerXr58eeuihb2x/B/zBqIwESdLhsjpVNTgVH0lLAgCcypvr8yRJN03sI6u167cLRYXZNa5vosb19Z7A+GBroR54Z6s+3VmsH88ZwpZ3AADQLutbTneOTI9XhMNmchrA/wRUwVOS7r///tO2sC9fvvwbH7v++ut1/fXXn/b+LBaLfvnLX+qXv/zlKT8/duxYrV279pyyAt0tMTpMfRKjlFdRrx0FVZo2KMnsSADgd3YWVmlbfqUcNouuH59hSoaZ2SkKs1l1+HidDpTWanAqbe0AAKDtfO3sE2hnB07JevabAAgkozJa2toLKs0NAgB+6q2W051zh6cpKeabSwa7Q2yEQ+e3vCn16Y5iUzIAAIDAtZ6CJ3BGFDyBIJPT0tbOHE8A+KbaJpc+2OJdVvSdSX1MzXLxiDRJ0qc7i0zNAQAAAktZbZMOH6+TJI3PYrcIcCoUPIEg490ULDa1A8ApfLC1UHXNbvVPitbk/j1NzXLRsFTZrRbtLa7R0bI6U7MAAIDAsfHoCUnS4NQYJUSFmZwG8E8UPIEgMyI9TlaLVFzdqJLqRrPjAIDfMAxDb63ztrN/Z1If0xcFJUSFafIAb9H10520tQMAgLbZQDs7cFYUPIEgExVmb11+QVs7AHxpW0GVdh2rVpjdqmvHmrOs6Ot8be0LaWsHAABt5Ct4TuxHwRM4HQqeQBDyLS6irR0AvvTWulxJ0mUje6lHtH+0f80ZliaLxVuMLaxsMDsOAADwc3VNLu06Vi2JE57AmVDwBIKQb44nm9oBwKuqwakPt3lPUZq9rOirkmPDW39YWUhbOwAAOIsteZVyewylJ0Sqd0Kk2XEAv0XBEwhCX93UbhiGuWEAwA8s2FKoBqdbg1NjNL6vf20zvYS2dgAA0EbrW+d3+tfrGcDfUPAEgtCQtFiF2a2qbnTpaHm92XEAwFQnLSuaaP6yoq/zzfHcmHtCpSybAwAAZ7DRV/BkfidwRhQ8gSDksFk1vHecJGk7be0AQtzmvBPaV1KjCIdV1/jJsqKv6hUfqdGZCTIM6V+7aGsHAACn5nR7tCWvUhLzO4GzoeAJBClfW/tWNrUDCHFvrvWe7rxiVG/FRzpMTnNqvrb2T5njCQAATmNnYZUanG4lRDk0MDnG7DiAX6PgCQSpnEw2tQNAZX2zPtrhf8uKvu6SEb0kSeuOVKiirtnkNAAAwB9tPHpCkjS+b6KsVv8a0QP4GwqeQJDynfDcWVglp9tjbhgAMMnfNxeq2eXR0F5xGp2ZYHac0+rTM0rDesXJ7TG0eDenPAEAwDexsAhoOwqeQJDK6hmt2Ai7mlwe7S+pMTsOAHQ7wzD05rpcSdLNk/xvWdHX0dYOAABOxzAMFhYB7UDBEwhSVqtFozK8be3b8mlrBxB61h2p0OHjdYoKs+mq0b3NjnNWl4z0Fjy/OFimqganyWkAAIA/OXS8VifqnYpwWDWid7zZcQC/R8ETCGK+tnY2tQMIRW+u8y4rump0b8VG+Oeyoq8amBKrgSkxcroNLd1bYnYcAADgR9Yf8c7vHJ2ZoDA7pRzgbPhbAgSxUS0Fz20sLgIQYsprm7RwZ8uyool9TU7Tdpf62tp30NYOAAC+5Gtnn5hFOzvQFhQ8gSDmW9Cxv6RGDc1uc8MAQDd6b1OBnG5DozLiNTIjcNq+Lm7Z1r5i/3HVNblMTgMAAPzFeuZ3Au1CwRMIYmnxEUqJDZfbY2jXMU55AggNHo+ht9Z729lvntTH5DTtM7RXrPr2jFKTy6Pl+46bHQcAAPiBoqoGFZxokNUijenDhnagLSh4AkEup+WU59b8SlNzAEB3WX2oXLnl9YoNt+uKHP9fVvRVFotFF7duay8yOQ0AAPAHG45653cO7x2vmHC7yWmAwEDBEwhyOS2tnNuZ4wkgRLy1PleSdPWYdEWFBd4PBZe0tLUv21uqRifjSAAACHUbjrS0szO/E2gzCp5AkPOd8NzGpnYAIaC0plGLdnk3nH8nwNrZfXIy4tU7PkJ1zW59fqDM7DgAAMBkG3zzO7NoZwfaioInEORGpSdIknLL61VZ32xuGADoYvM3FsjlMTS2T4KG9oozO845sVgsmktbOwAAkFRV79S+khpJ0nhOeAJtRsETCHLxUQ71S4qWJG2jrR1AEHN7DL3dsqzoO5P6mpymY3xt7Z/tLlGzy2NyGgAAYJZNeRUyDKl/UrSSY8PNjgMEDAqeQAgY5ZvjyeIiAEFs5YHjKjjRoLgIuy4f1cvsOB0yrm8PJcWEq7rRpTWHy82OAwAATLL+iHdh0Xja2YF2oeAJhIBRGQmSmOOJrlff7NIN/7dGj8zfZnYUhKC31nlPd147LkMRDpvJaTrGZrVo7vBUSdJC2toBAAhZG4+ysAg4FxQ8gRAwOtN7wnNbQZUMwzA5DYLZP7YUat2RCs3fVKC9xdVmx0EIKapq0NK9pZKkmwN0WdHX+dra/7WrRC43be0AAISaRqdb21vGkk3sR8ETaA8KnkAIGNYrXjarRcdrmlRc3Wh2HAQpwzD0+uqjrb+fv7HAvDAIOe9uyJfbY2hiv0QNTIk1O06nmNQ/UQlRDlXUNWt9y+kOAAAQOrblV6rZ7VFybLj6JEaZHQcIKBQ8gRAQGWbTkFRvAWAbczzRRdYcLtf+ktrW3y/YUignp9LQDVxuj97dkC8peE53SpLDZtVFQ31t7cUmpwEAAN1tY653fufErERZLBaT0wCBhYInECJyvtLWDnQF3+nOmyb2UVJMuMrrmrWspcUY6ErL9h1XUVWjEqPDdPGINLPjdKpLRnq/n4U7i+XxMJIEAIBQsv6Ib34nC4uA9qLgCYSIHN/iIk54ogsUnKjX4t0lkqS7pmXpW2PTJUnzN9HWjq731rpcSdJ14zIUbg/sZUVfN3VgkmLD7SqtadKW/BNmxwEAAN3E7TG0Ode3oZ35nUB7UfAEQoRvU/uOgipOCaHTvbE2Vx5DmjYwSQNTYnX9uAxJ0rK9pSqrbTI5HYJZwYl6Ld9/XJL3dHGwCbfbNHNoiiTp0x20tQMAECr2Flerpsml2HC7hvaKMzsOEHAoeAIhYnBqjCIcVtU0uXS4rM7sOAgijU536/zE26dkSZIGpcYqJzNBLo+hBVsKTUyHYPfO+nwZhjR1YE/1S4o2O06XuKSlTf/TncUyDN6wAgAgFGxoaWcf27eHbFbmdwLtRcETCBF2m1UjenvneG4vqDQ3DILKB1sLVVnvVEaPSM3MTmn9uO+U5/yNBRRp0CWcbo/e3egttn9nYl+T03SdGYNTFOmwqbCyQTsLq82OAwAAusGGo952duZ3AueGgicQQnIyEyQxxxOdxzAMvbbaOz/xtsl9T3r3+Yqc3gq3W7WvpEY7ClmWhc63ZE+Jjtc0KSkmTBcNSzU7TpeJDLPpwuxkSdKnO4tMTgMAALqaYRjacNS3sIj5ncC5oOAJhJBRGWxqR+facPSE9hRVK8Jh1bfHZ570ufhIh+YO97bizt/I8iJ0vjfX5UmSvj0+U2H24H5Jc/GIXpK829o5MQ0AQHDLq6hXaU2TwmzW1kMrANonuH86AHCS0S3/WO4+Vq1ml8fcMAgKr68+Kkm6Zky6EqLCvvH568d729o/2FqoRqe7O6MhyOWW1+nzA2WyWIJzWdHXzcxOUZjdqsNlddpfUmt2HAAA0IXWt8zvHJkRrwiHzeQ0QGCi4AmEkD6JUUqIcqjZ7dG+4hqz4yDAFVU1aOEu79Zo37Kir5syIEm94iNU3ejS4t0l3ZgOwe7t9d7ZnecPSlZmYpTJabpeTLhd0wclSaKtHQCAYLexdX4n7ezAuaLgCYQQi8WikenetvatLC5CB725Nk9uj6FJ/RKVnRZ3ytvYrBZdO7ZledEm2trROZpdHs1vWVZ086TgP93p89W2dgAAELx88zsn9mNhEXCuKHgCIcbX1r6dxUXogEanW2+v985PvOM0pzt9rmvZ1r7qwHEVVzV2dTSEgH/tKlZ5XbNS48I1KzvF7Djd5qKhqbJbLdpbXKMjZXVmxwEAAF3geE2TDpfVyWKRxvXhhCdwrih4AiFmVEaCJGk7i4vQAR9vL1J5XbN6x0ecdTt2VlK0JmYlymNIf9/MKU903Fsty4puGJ8puy10XsrERzk0eUBPSbS1AwAQrDblek93DkmNVXyUw+Q0QODq0E8JhmGwKRQIMDktm9oPlNaorsllchoEIsMw9Pqao5Kkm8/r26aC03Uty4ve21TAvxvokEPHa7XmcLmsFumGEFhW9HWX0NYOAEBQW3+E+Z1AZzingufLL7+sESNGKCIiQhERERoxYoReeumlzs4GoAukxEWoV3yEPIa0s5BTnmi/LfmV2l5QpTC7tc3bsS8b2UtRYTYdKavTptwTXZwQweztltOdFw5JUXpCpMlput+c4amyWryn9AtO1JsdBwAAdDLf/M7xWczvBDqi3QXPxx9/XA888ICuuOIKzZ8/X/Pnz9cVV1yhhx56SI8//nhXZATQyXJa2tq3sbgI5+D11UclSVfm9FZidFibviY63K5LR3pPps3fSFs7zk2j0633WsYi3Hxe6J3ulKSkmPDWEx+c8gQAILjUNrm065j3UMrEfpzwBDqi3QXPP//5z3rxxRf1xBNP6Morr9SVV16pJ554Qi+88IL+9Kc/dUVGAJ1sVKa3rX0bczzRTqU1jfpkh3d24NmWFX3d9S3Liz7afkz1zYxTQPt9urNIlfVOpSdEasbg0FlW9HWXjEiTRMETAIBgsyXvhDyGlNEjUr3iQ6+TBehM7S54Op1OjR8//hsfHzdunFwufoAFAsFo3wlPNrWjnd5alyen29C4vj00Ij2+XV87sV+i+vaMUl2zW5/uoFCD9mtdVjQhUzarxeQ05rm4ZY7nxtwTKqluNDkNAADoLOsOe9vZmd8JdFy7C5633nqr/vznP3/j4y+88IJuvvnmTgkFoGuNaFlcVHCiQeW1TSanQaBodnn0ZkvB6fZ2nu6UJIvFouvGek95zt+U35nREAL2l9Row9ETslktumFCptlxTJUWH6ExfRIkSf/axZsHAAAEi2X7SiVJ0wYmmZwECHwdWlr0ve99T9/73vc0cuRIvfjii7JarZo3b17rLwD+KS7CoQHJ0ZK8iy+Atvh0Z5GO1zQpJTa8taW2vb41LkMWi7T2cIXyylm4grbzne6cPTRFqXERJqcxn+/vIKelAQAIDsVVjdp1rFoWi3TBkGSz4wABr90Fz507d2rs2LFKTk7WoUOHdOjQISUlJWns2LHauXOntmzZoi1btmjr1q1dEBdAZ2FxEdrLt6zo5kl95bCd0/tlSk+I1NQB3nesfctngLNpaHbr7y3Xy3cm9TU5jX+4pKWtfd2Rck7qAwAQBJbu9Z7uHJOZoJ4x4SanAQKfvb1fsGzZsq7IAaCb5WQm6P0thczxRJvsKKjS5rxKOWwW3TSpY+3E14/P0KqDZfr7pgI9OGuQrCE8ixFt8+H2Y6ppdCkzMVLn0+IlScpMjNLw3nHadaxai3eX6MaJobm1HgCAYLF0b4kkadbQVJOTAMHh3I7oAAh4o1rmeG4vqJJhGCangb97reV052UjeykltmPtxHOHpyk2wq7CygatPVzeCekQ7Hzt7DdN7EOB/CsuHek95fkp29oBAAhojU63Vh0skyRdOCTF5DRAcGh3wbOxsVH/+7//q0svvVTjx4/X2LFjT/oFIDAM7RUnu9Wi8rpmFVY2mB0Hfqy8tkkfbj8m6dyWFX1dhMOmK3J6S5Lmb6KtHWe261iVtuZXym616Ppxob2s6OsubpnjufpQmaoanCanAQAA52rN4XI1Oj3qFR+hob1izY4DBIV2t7TfddddWrRoka677jpNnDhRFgsnLYBAFOGwaWivOO0orNK2/Cpl9IgyOxL81Dsb8tXs8ignI15j+vTolPu8flyG3lqXp093FukXVw1XXISjU+4Xwcd3unPuiDQlxzLP6qsGJMdocGqM9pfUasmeEn1rbIbZkQAAwDlYusc7v3Nmdgo1FqCTtLvg+dFHH+mTTz7R1KlTuyIPgG40KiNeOwqrtL2gUpeN6mV2HPghl9ujv67NldQ5pzt9RmcmaGBKjA6W1urj7UW6ifmDOIW6Jpc+2Oo9XXwz18gpXTyil/aXHNCnO4speAIAEIAMw2hdWDRrKO3sQGdpd0t7enq6YmM5Yg0Eg5zMBEnSVhYX4TQW7S5RUVWjkmLCOrUobrFYdP04b3Fm/sb8TrtfBJd/bjum2iaX+idFa/KAnmbH8UuXtLS1r9x/XHVNLpPTAACA9tpXUqPCygZFOKyaMoDljEBnaXfB86mnntK///u/Kzc3tyvyAOhGORkJkqSdhVVye1hchG/yLSu6aWIfhdttnXrf14xNl81q0ea8Sh0sre3U+0ZweHOd97XGTRP70N51GtlpscrqGaUml0fL9pWaHQcAALTTkpZ29qkDkhTh6NzX20Aoa3fBc/z48WpsbFT//v0VGxurxMTEk34BCBwDU2IUFWZTXbNbh45TcMLJ9hRVa/2RCtmtFt08qW+n339KbIQuGJwsSXqP5UX4mu0FldpZWK0wm1XXjqNV+3QsFosuHsG2dgAAApWvnf3CbNrZgc7U7hmeN910kwoLC/Xf//3fSk1N5cQFEMBsVotGpMdr/ZEKbcuv1OBUxlXgS6+3nO6cOyJNafERXfIY14/P0JK9pXp/c4F+PGew7LZ2vw+HIOVbVnTpyDQlRoeZnMa/XTIiTc+vOKRle0vV6HRzOgQAgABRUdesLXknJHkXFgHoPO0ueK5evVpr1qxRTk5OV+QB0M1GZyZ4C54Flbp+fKbZceAnKuubtWBroSTpjk5cVvR1M7NT1SPKodKaJn1+oIx3tiFJqm50ti4r+k4XnC4ONqMy4pWeEKnCygat3H9cc4anmR0JAAC0wYr9pfIY0tBeceqdEGl2HCCotPsoTXZ2thoaGroiCwATjMqIlyRtL6gyOQn8ybsb8tXo9GhYrziN79ujyx4nzG7VVaPTJUnzN7G8CF4fbClUg9OtgSkxmpDVdddfsLBYLJrbUuRcSFs7AAABwze/cxZv+gOdrt0Fz9/85jd6+OGHtXz5cpWXl6u6uvqkXwACi29x0Z6iajW53OaGgV9wewy9sda7LOaOKVldPrrk+vHe+Yyf7S7VibrmLn0s+D/DMPRmSzv7zZNYVtRWl4z0FjwX7ylRs8tjchoAAHA2TrdHK/YflyTNHErBE+hs7S54XnzxxVqzZo1mzZqllJQU9ejRQz169FBCQoJ69OAUBhBoMnpEKjE6TE63oT1FNWbHgR9YsqdEBSca1CPKoStH9+7yxxveO17DesWp2e3RP7cd6/LHg3/bnFepvcU1Crdb9a0xLCtqq3F9eig5Nlw1jS6tPlRmdhwAAHAWG4+eUE2jSz2jw1oPoQDoPO2e4bls2bLTfm7Hjh0dCgOg+1ksFuVkxGvZvuPall+p0ZkJZkeCyV5fc1SSdMOEPt22/OT68Rn6xYe7NX9Tvm7vwpmh8H9vtpwuvnxUb8VHOUxOEzisVovmDk/VX9fmaeHOYl0whJMiAAD4s6V7SyRJM4Yky2alowXobO0+4TljxoyTfo0dO1b79u3TI488ogceeKArMgLoYqNa3lHcVlBpag6Y70BJjb44WC6rRbrlvD7d9rhXjU6Xw2bRzsJq7SliPEqoKq1p1Ifbvad8b5vMsqL2umREL0nSv3YVy+WmrR0AAH+2dK9vfmeqyUmA4NTugqfPypUrdfvtt6tXr1568sknNXPmTK1du7YzswHoJjmZLC6Cl+9050XDUpXRI6rbHjcxOkyzh3pf7M3fWNBtjwv/8ta6PDndhsb2SVAOp83bbVK/RPWIcuhEvVPrj1SYHQcAAJzG0bI6HTpeJ7vVovMHJ5kdBwhK7Sp4FhcX6ze/+Y0GDRqk66+/XnFxcWpqatKCBQv0m9/8RhMmTOiqnAC6kO+E56HjtappdJobBqapbnTq/c2FkmRKW7lvedGCrYUsXQlBTS63/rrWu6zojqn9TE4TmOw2qy4a5n3j4FO2tQMA4Ld8pzsn9ktUXAQjfICu0OaC5xVXXKEhQ4Zo+/btevbZZ3Xs2DH94Q9/6MpsALpJUky40hMiZRjSjkJOeYaq+RsLVN/s1pDUWE3u37PbH3/6oGSlxIaroq659UUgQsfH24tUVtuktLgIXTIizew4Aeurbe0ej2FyGgAAcCq+17ozs5m5DXSVNhc8P/30U9111136xS9+ocsuu0w2W/cssgDQPXzLirblU/AMRR6PoTda2tlvm9JXFkv3D06326y6Zmy6JOm9Tfnd/vgwj2EYevWLo5KkWyf3lcN2zhN3Qt6UgT0VG2FXaU2TNuedMDsOAAD4mppGp9YdKZckzRrK/E6gq7T5J4pVq1appqZG48aN06RJk/THP/5RZWVlXZkNQDcaleGb41lpbhCYYsX+4zpaXq+4CLuuGZNuWo7rx3nb2pftO67SmkbTcqB7bc47oR2FVQqzW3XTxO5blhWMwu221nm4tLUDAOB/Vh0ok9NtqF9StPolRZsdBwhabS54nnfeeXrxxRdVVFSk73//+3rnnXfUu3dveTweLV68WDU1NV2ZE0AXy2k94Vlpag6Y47XVRyVJ3x6fqagwu2k5BqbEanRmgtweQwu2FJqWA93rlZbTnVeP7q3E6DBzwwSBi1tGAizcWSzDoK0dAAB/Qjs70D3a3TMWHR2t7373u1q1apV27Nihhx9+WL/5zW+UkpKiK6+8sisyAugGI9LjZbFIx6oaOVkXYg4fr9WK/cdlsUi3Tc4yO07r8qL3NhVQrAkBxyobtLDlJOKdLCvqFDMGJysqzKbCygbmMgMA4Ec8HkPL9nkLnrMoeAJdqkNDsoYMGaLf/va3Kigo0Ntvv91ZmQCYICbcrkEpMZKk7czxDCl/WZMrSZo5JEV9ekaZnEa6Iqe3wu1W7S+p1fYCrsVg98baXLk9hs7rn6ihveLMjhMUIhw2XTjE+0MUbe0AAPiP7YVVKqttVmy4XeOzEs2OAwS1TtkKYLPZdPXVV+uf//xnZ9wdAJOMykiQxBzPUFLb5NJ7mwokSbdPyTI3TIu4CEdrS+58lhcFtUanW2+vz5PE6c7ORls7AAD+Z+meEknS9MHJCrOzpBHoSvwNA9DKN8dzK6fqQsbfNxWotsml/snRmjYwyew4ra4flylJ+ufWY2p0uk1Og66yYEuhKuudyugR2bpoB53jwuwUhdmtOlJWp30lzFkHAMAfLGmZ33kh7exAl6PgCaBVzlc2tXMiKPh5PIZeX3NUknT75CxZrRZzA33FlAE9lZ4QqepGlxbtLjE7DrqAYRh6tWVZ0e2Ts2Tzo+svGMSE2zV9ULIk6dMdtLUDAGC24qpG7TpWLYtFumBIstlxgKBHwRNAq+y0OIXZrKqsdyq/osHsOOhiqw6W6fDxOsWE23XtuAyz45zEarXo2rHpkqT5G2lrD0ZrDpVrX0mNIh02fXtCptlxgtIlX2lrBwAA5vItKxqdmaCkmHCT0wDBL+AKns8995yysrIUERGhSZMmaf369We8/fz585Wdna2IiAiNHDlSn3zyyUmfNwxDjz/+uHr16qXIyEjNnj1bBw4cOOk2FRUVuvnmmxUXF6eEhATdddddqq2t7fTvDTBbmN2qob29S0O25J8wOQ262uurj0qSrhuXoZhwu7lhTuG6lrb2VQfLdKySAnywebXl+rt2XLriIx3mhglSs4emym61aF9JjQ4f53ULAABmWrKH7exAdwqogue7776refPm6Wc/+5k2b96snJwczZ07V6Wlpae8/erVq3XTTTfprrvu0pYtW3T11Vfr6quv1s6dO1tv89vf/la///3v9fzzz2vdunWKjo7W3Llz1djY2Hqbm2++Wbt27dLixYv10UcfaeXKlbrnnnu6/PsFzDC6pa19a36luUHQpfLK67W05V3m2yb3NTnNqfXpGaVJ/RJlGNL7mwvMjoNOlFder89ahvbfMYVlRV0lPsqhKS2zednWDgCAeRqdbn1xsEySNDObueVAd/C/Iz1n8PTTT+vuu+/WnXfeKUl6/vnn9fHHH+uVV17RT37yk2/c/ne/+50uvvhiPfLII5KkX/3qV1q8eLH++Mc/6vnnn5dhGHr22Wf105/+VFdddZUk6S9/+YtSU1O1YMEC3XjjjdqzZ48WLlyoDRs2aPz48ZKkP/zhD7r00kv15JNPqnfv3m3/BurqJJutg38KfsrplK2x0fs9OjipE8gmpITrb82N2nWgSKrL6p4H5frpdm8v26OIpkZNHZSk/lEW75+9H7pxeE9t33dMH605oPsm9pLFcpo5j1xDAeWtr1x/A6P94PoL4uvn8gFx2rAzX8s2HdF9E3uZHSd4BfE1hG7A9YOO4hrye+v2l0p1deoXH66hcVbzX/t8FdcPOqo7r6F2/N2xGAGymaS5uVlRUVF67733dPXVV7d+/Pbbb1dlZaU++OCDb3xNnz59NG/ePD344IOtH/vZz36mBQsWaNu2bTp8+LAGDBigLVu2aPTo0a23mTFjhkaPHq3f/e53euWVV/Twww/rxIkv23tdLpciIiI0f/58XXPNNd943KamJjU1NbX+vrq6WpmZmaqSFNehPwUAAAAAAAAg9FRLipdUVVWluLgzV9gCpqW9rKxMbrdbqaknH/9OTU1VcfGp27SKi4vPeHvf/57tNikpJ8/YsNvtSkxMPO3jPvHEE4qPj2/9lZnJMgYAAAAAAACgOwRUS3ugeOyxxzRv3rzW3/tOeDpzc+U8SwU6UDmdTi1dulQzZ86Ug2PwAe+Bd7dp2b4yPXzRQN3eDfMduX66j2EYuvb5tTp4vF6PzBmkW8/rY3aks9qUe0J3vr5ZUWE2LXlomqJPsWCJaygweDyGrv7zGh0tb9BjFw/WTRP94w3BYL9+3l6frycW7ldORpze+O4Es+MEpWC/htC1uH7QUVxD/u1AaY2ufX69wu1WrfzxdEWG+deYO64fdFR3XkPO6mqpb9tqFAFT8ExKSpLNZlNJSclJHy8pKVFaWtopvyYtLe2Mt/f9b0lJiXr16nXSbXwt7mlpad9YiuRyuVRRUXHaxw0PD1d4ePg3Pu5ISJAjSAuecjrljojwfo88SQa8kUMy9MmRWm2ucOl7CQld/4BcP91m9aEy7ajyKDI6WtfOGCpHAGzHnhQfr9ReR3W0vF6fFTTqunEZ37wR11BAWLavVHtqDMXGxuhbM4bKcYritSmC/PqZMylCjy/N09rSZpVbIpQWH2F2pOAT5NcQuhjXDzqKa8ivLd9apoawCE3OTlFcSk+z43wT1w86qhuvIYe17Y3qAdPSHhYWpnHjxmnJkiWtH/N4PFqyZIkmT558yq+ZPHnySbeXpMWLF7fevl+/fkpLSzvpNtXV1Vq3bl3rbSZPnqzKykpt2rSp9TZLly6Vx+PRpEmTOu37A/zJ2D4JkqTNuZWm5kDne331UUnSt8amKz4Aip2SZLFYWouc8zfmm5wGHfHqF0clSd+ekKkYfyl2hoC0+IjW5/V/7WJbOwB0pb9tyNdf1hyVxxMQqzLQDZbu8R6gmpmdcpZbAuhMAVPwlKR58+bpxRdf1Ouvv649e/bo3nvvVV1dXevW9ttuu02PPfZY6+0feOABLVy4UE899ZT27t2rn//859q4caPuv/9+Sd4foh988EH9+te/1j//+U/t2LFDt912m3r37t26GGno0KG6+OKLdffdd2v9+vX64osvdP/99+vGG29s34Z2IICMzIiXzWpRcXWjjlU2mB0HnaTgRL0W7/aeer99Spa5YdrpW2MzZLFI645UKK+83uw4OAcHS2u1cv9xWSzS7ZOzzI4Tci4d6e1k+XRnkclJACB4FVU16NG/b9fjH+zS/W9vVkOz2+xIMFlFXbM253kXIFPwBLpXQBU8b7jhBj355JN6/PHHNXr0aG3dulULFy5sXTqUl5enoqIvX8hPmTJFb731ll544QXl5OTovffe04IFCzRixIjW2zz66KP64Q9/qHvuuUcTJkxQbW2tFi5cqIiIL9u93nzzTWVnZ2vWrFm69NJLNW3aNL3wwgvd940D3SwqzK6hvWIlqfUfaAS+v67Nk8eQpgzoqcGpsWbHaZfeCZGaNjBJkvTeJk55BiLf6eJZ2anq0zPK3DAhaO5w7xie9UcqVF7bZHIaAAhOn+8va/3/n+wo1g0vrFFpdaOJiWC2FftL5TGk7LRY9U6INDsOEFICquApSffff79yc3PV1NSkdevWndRWvnz5cr322msn3f7666/Xvn371NTUpJ07d+rSSy896fMWi0W//OUvVVxcrMbGRn322WcaPHjwSbdJTEzUW2+9pZqaGlVVVemVV15RTExMl32PgD8Y26eHJGlLXqW5QdApGp1uvbMhT1Lgne70uX68d8HN3zcX0iYWYKoanPr75gJJ0nenZpkbJkRlJkZpRHqcPIa0ZE/p2b8AANBuKw4clyRdNCxVPaIc2l5Qpaue+0K7jlWZnAxm8f2bO2sopzuB7hZwBU8A3cNX8OSEZ3D459Zjqqx3Kj0hUrOHppod55zMGZaquAi7CisbtPpQudlx0A5/25Cv+ma3hqTGavIAPxzWHyLmDPOe8ly0mzmeANDZ3B5DXxz0nvD8txn9teC+qRqQHK2iqkZd//waLWKGcshxuj1aud9bBJ+ZHZivv4FARsETwCmNaVlwsauwWk0u5g8FMsMw9FpLO/Gtk/vKZrWYG+gcRThsunK0d3byfNraA4bbY+j1NUclSXdMzZLFEpjXXzCYM9z7w9bnB8pU3+wyOQ0ABJcdhVWqrHcqNsKunIwE9e0Zrfd/MFXnD0pSfbNb3//rJr2w8pAMgy6VULEp94SqG11KjA7T6MwEs+MAIYeCJ4BT6pMYpZ7RYWp2e7SzsNrsOOiAjbkntLuoWuF2q25oaQsPVNeN8+ZfuLNYVQ1Ok9OgLT7bU6KCEw1KiHLo6tHpZscJaUNSY9UnMUpNLo9WfmXOHACg4z5vOck3dUCS7Dbvj9nxkQ69cscE3TypjwxD+u9P9uonf9+hZpfHzKjoJkv3etvZLxiSHLAHDoBARsETwClZLBaNaZ3jSVt7IPOd7rx6dLp6RIeZG6aDcjLiNSglRk0ujz7afszsOGiDV784Ikm6aWIfRYbZTE4T2iwWiy4a5j3lSVs7AHSulS3zO6cPTj7p4w6bVb++eoR+dsUwWS3Suxvzddsr61RZ32xGTHSjJXtKJHkXNgLofhQ8AZyWr62dxUWBq7iqUQt3egsbgbqs6KssFouuH58hSXpvU4HJaXA2e4qqtfZwhWxWi249r6/ZcSDvLFzJe+rE5eaEEQB0hppGpza3vF4+f1DSNz5vsVh059R+evn2CYoJt2vt4Qpd86fVOny8tpuTorscLavToeN1slstOn/wN68JAF2PgieA02JxUeB7c12u3B5DE7MSNax3nNlxOsXVY9Jls1q0Ja9SB0trzI6DM3jti6OSpIuHp6l3QqS5YSBJGte3hxKjw1RZ79SGozy3A0BnWH2oXG6Pof5J0cpMjDrt7S7MTtF7905WekKkjpTV6Zo/rdbqQ4wYCUa+dvYJWYmKi3CYnAYITRQ8AZxWTma8bFaLiqoaVVTVYHYctJPL7dHb6/MkBcfpTp+U2AhdOMTbLjafU55+q6KuWQu2FkqS7pyaZW4YtLLbrJqVnSKJtnYA6Cyft7Szn+p059dlp8VpwX1TNaZPgqoanLrt5fV6p+X1GoKHr+A5a2iKyUmA0EXBE8BpRYXZlZ0WK4m29kC0Oa9SZbXN6hHlaN3OHCx8y4ve31xIW66fent9nppcHo1Mj9e4vj3MjoOvaJ3juauEbcEA0Al8i+C+Pr/zdJJjw/X23efpypzecnkM/eT9Hfp/H++W28NzcjCobXJp3ZFySdLMbAqegFkoeAI4I98cz825tD4GmuX7vO8sTx+cLIctuJ7uZ2anKDE6TMdrmlqXBMB/ON0evbEmV5L3dKfFwmZSf3L+oGRFOKwqrGzQniLGQgBAR+SW1ymvol4Om0Xn9e/Z5q+LcNj0uxtH66HZgyVJL35+RN9/Y5PqmlxdFRXdZNWB43K6DfVLilb/5Biz4wAhK7h+AgbQ6ZjjGbiW7/MWAi8Y0rbTBoEkzG7V1aPTJUnzN9LW7m8W7ixWcXWjkmLCddmoXmbHwddEhtk0fZD3eYG2dgDomJX7va+3xvXtoehwe7u+1mKx6IHZg/T7m8YozG7VZ3tKdN3za3SsklFSgWzJHu+hA053Auai4AngjHwFz53HqtXkcpucBm1VWt2o3UXVsljUWtgINr5t7Z/tKVFFXbPJafBVr35xRJJ086Q+CrfbTE6DU/lqWzsA4NytPOBtZz+/A6+3rszprXfuOU9JMWHaU1Stq577QlvzKzspIbqTx2No2T4KnoA/oOAJ4Iz69oxSYnSYml0e7T5WbXYctNHyltMGo9Lj1TMm3OQ0XWNorziNSI+T023ow+1FZsdBi235ldqcVymHzaKbz+tjdhycxqyhqbJapN1F1cqvqDc7DgAEJKfbozWHvLMaO/oG89g+PbTgvqnKTovV8Zom3fB/a/Qxr28CzvbCKpXVNism3K4JWYlmxwFCGgVPAGdksVg0JjNBkncJDgLDipZ29hlDgvud5evGek95/n3zMZOTwMd3uvOKUb2VEhthchqcTmJ0WOsPYp/t4ZQnAJyLLXmVqm1yKTE6TMN7x3X4/jJ6ROm9e6doZnaKmlwe3ffWZv1hyQEWzAWQpS3/pk4fnKQwO+UWwEz8DQRwVmNbNixvYY5nQHC5Pfr8QPDO7/yqq0anK8xm1Z7iGhXUmZ0GpdWN+niH9zTKHVOzzA2Ds5ozPE0Sbe0AcK58r7emDUyS1do5C/piwu168bbxumtaP0nSU4v3a97ftjFaKkAsbW1nTzU5CQAKngDOyrepfQsnPAPClvxKVTe61CPKoZyMBLPjdKke0WGaPcx7inVdKf+kme2v6/LkdBsa17eHRgX5tRcM5rTM8Vx/tEInmIMLAO3mW1g0fXDnvsFss1r0X5cP06+vHiGb1aJ/bCnUzS+uU3ltU6c+DjpXcVWjdhZ6Z+gH+6EDIBDw0yGAs8rJSJDVIhVWNqikutHsODiL5S3vLJ8/KFm2Tjpt4M+uG+dta99eEfzfqz9rcrn11rpcSdKdnO4MCJmJUcpOi5XbY2jp3lKz4wBAQDlR16zthVWSpPMHJXXJY9xyXl+9fudExUbYtTH3hK7+0xfaX1LTJY+FjvMtKxqdmaCkIJ2hDwQSCp4Azio63K4had65RJtzaWv3d8v3hUY7u8+kfj1ltUiVzRYK8ib6cFuRymqblRYXobktrdLwf7629sW7aWsHgPZYdbBMhiFlp8UqNa7rZlZPG5Skf/xgqvr2jFJ+RYOu/dNqrWg5WQr/smRPSzt7kM/QBwIFBU8AbTLW19aeX2lqDpxZaXWjdh2rltT57VX+KjrcrsEpMZKkbQVVJqcJTYZhtC4runVyXzlsvLwIFL629hX7j6vRyXw4AGgr3/zOrjrd+VUDU2L0jx9M1cSsRNU0uXTnq+v1lzVHu/xx0XaNTre+OFgmSZo5lIIn4A/4iQRAm4zt411cxAlP/7a85R3/URnxIdVKk5MZL4mCp1k25p7QrmPVCrdb9Z2JfcyOg3YY3jtO6QmRanC6tepAmdlxACAgGIahlfu9z5nd9QZzYnSY3vjeRF03LkMeQ3r8g1362Qc75XJ7uuXxcWZrDperwelWWlyEhvWKMzsOAEl2swMACAy+xUXbC6vU7PIozM77Jf5oha+dPUROd/rkZMTr3Y2FFDxN4jvdec2YdPWIDjM5DdrDYrHoomGpem31US3aXazZw9gqCwBnc7C0VsXVjQq3WzUhK7HbHjfcbtP/XjdKA5Jj9D8L9+r1Nbk6Ul6vZ68fcU73ZxiGmlwe1TS6VNvkUm2jSzVNTtW2/L7mpP/95sftNqviIuyKCW/5FWFXbMv/xoQ7vvZ776+4CIeiw22yB1k3yLKWWdgzh6bIYmGuPOAPKHgCaJN+SdHqEeXQiXqn9hRVKyczwexI+BqX29PaXjUjxGYH5WR4T3juKKyW22OExLImf1FY2aB/7fLOf7yDZUUBaU5LwXPJnlL+/gBAG/hmaE7q31MRDlu3PrbFYtG9FwxQv6QoPfjuVq3cf1zffmG9LuxpkW1XiRpcRmvxsrbJpRpfgbLReVKx0ncbl8fo1vw+kQ7bKQuipyqa+oqq8ZEOjc5M8LtiqWEYrfM7Z2WH1mtwwJ9R8ATQJhaLRWP69NDSvaXanHeCgqcf2pJfqepGlxKivC8GQ8mA5BiFWw3VN7u1v6RGQ2kl6jZvrMmV22Nocv+eyk7jzz0QTeiXqPhIh8rrmrU570S3nlYCgED0ecsIkOndML/zdC4e0UvzE6L0vb9s0MHjdTp43Cbt3XZO92WxSDFhXxYeYyPsiolweAuP4V/7eMvvo8PtcruNliKqUzVfKbJ6T4p+5fdfOSXa6PS24Dc43WpwunW8pqldWcf37aG/fm9Stxeaz2R/Sa0KKxsUbrdqygDzrgkAJ6PgCaDNxmQmtBQ8K3XnVLPT4OuW7/O+szx9UHLIndCyWS3qE2PoQLVFW/MrKXh2k4Zmt95enydJupPTnQHLYbNqZnaK/rGlUIt2FVPwBIAzaHS6te5IuSTzF0SOzIjXB/dN00//sV278krVO6mHYiMdJxUnYyMcpzg56fu89wRllMMmaze9dnS6Pd9oja9tcp7UVn9yO72z9eMHSmu1MfeE/v3v2/XsDaP9pnV8yV5vp8uUAT0VGeY/hVgg1FHwBNBmY/uyuMifLffN7xwSWvM7ffrGSgeqpa15lbqJxTnd4h9bClXV4FRmYqRmDWX2YyCbMyzVW/DcXaL/uHSo3/wQCQD+ZuPRE2p0epQWF6FBKTFmx1FafIT+fPMYffLJJ7r00olyOBxmRzojh82qHtFh5zTz+4uDZbrtlfX6YOsxDUqJ0f0zB3VBwvZbusc3v5PXQoA/8a/hFwD8Wk5mgqwW78y+0upGs+PgK0prGrXrWLUk808bmCUrxjuDamt+pblBQoRhGHpttXdZ0e2Ts0LuVHGwmT44WWF2q3LL63WgtNbsOADgt1a2zEs/f1ASbw51s6kDk/TLq4ZLkp5ctF+f7CgyOZF0omUcjCTNZH4n4FcoeAJos5hwuwanxkqSNudVmhsGJ/FtZx+VEa+kmHCT05ijb0vBc39pjWqbXCanCX6rD5Vrf0mtosJsun58ptlx0EHR4XZNG+idO7ZoV7HJaQDAf61sWVh0foi+wWy2myf1bR2jM+9vW7W9oNLUPCv2H5fHkLLTYpWeEGlqFgAno+AJoF3G9PG2tW/Jo63dnyxvefF9QQi/+I4Lk3rHR8gwZPqL31Dw6hfe053XjctQfKR/t8+hbeYM87biLdpdYnISAPBPpdWN2ltcI4tFrW8Sofv956VDNWNwshqdHt39l40qrjKv82zJ3pbt7EM53Qn4GwqeANplbJ8ESWpt3YD5XG6PPm8peM4YEtovtnIy4iVJWziB3KVyy+taX+DfPiXL3DDoNLOGpspikbYXVKmoqsHsOADgd3zb2UemxyvxHGZQonPYbVb94TtjNCglRiXVTbr7LxvV0Ozu9hxOt0crWpaG0s4O+B8KngDaxbe4aHtBlZxuj8lpIHlnVlY3upQQ5dDozASz45gqJ9Nb8GSOZ9d6bfVRGYY0Y3CyBiSbv7ABnSM5NlzjWk7xf8YpTwD4hq/O74S54iIcevn2CUqMDtOOwirN+9tWeTxGt2bYlHtC1Y0u9YhyaHRmj259bABnR8ETQLv06xmt+EiHmlwe7SmqNjsO9OV29vMHJYf84pjRGV8WPA2je1/0horaJpfmbyyQpNYZWggeF9HWDgCn5PEYWtVywnP6oNAdIeRP+vSM0vO3jJPDZtGnO4v1zGf7u/Xxl7Z0u1w4JCXkX4MD/oiCJ4B2sVotGuNra8+lrd0fLN/vfbEVyvM7fYb3jpPdatHxmiYdM3GeUzB7b2O+aptc6p8czQ98QWjO8DRJ0ppD5apqcJqcBgD8x+6iapXXNSs6zNY60x7mm9gvUU98a5Qk6Q9LD2rBlsJue+wle7xvDs5kfifglyh4Ami3sb7FRbQNm660plE7C70nbadT8FSEw6bsXrGSpK3M8ex0Ho+h19fkSpLunJIlK6cZgk6/pGgNSomRy2NoectcMgDAl+3skwckKczOj9H+5LpxGfq3GQMkSY/+fbs2dcOhjNzyOh06Xie71aLzeQMY8Es8UwNoN1/Bk8VF5lu5/8vh+cmx4San8Q++OaZb87k+O9vy/aU6Ulan2Ai7vjU2w+w46CJzhtPWDgBft7JlQeT0wczv9EePzh2ii4alqtnl0fff2KiCE/Vd+ni+dvYJWYmKj3R06WMBODcUPAG0W05mvCwWKb+iQcdrmsyOE9J8J7AuGMI7yz6+ofFsau98r35xVJJ0w/hMRYfbzQ2DLnPRMG9b+/K9pWpydf/WWwDwN3VNrtZTg4xz8U9Wq0XP3jBaQ3vFqay2Wd97faNqm1xd9ni+gifb2QH/RcETQLvFRjg0OMXbNswpT/O43J7W0wYUPL/kO+G5o7BKTrfH3DBB5GBpjT4/UCarRbp9SpbZcdCFRqXHKzUuXHXNbq0+VG52HAAw3boj5XK6DWUmRqpvzyiz4+A0osPtevn28UqKCdfe4ho98PYWubtgc3ttk0trD3v/fWR+J+C/KHgCOCdj+yZI4hSdmbbmV6q60aX4SEfrqUZI/ZOiFRthV5PLo33FNWbHCRq+052zh6YqM5Ef9oKZ1Wpp3da+mLZ2AGgdITR9ULIsFuZX+7PeCZF68bZxCrNbtWRvqf5n4d5Of4xVB47L6TaU1TNK/ZOiO/3+AXQOCp4AzskY5niabvk+7+nO8wclycbymFZWq6X1lCeLtTpHVb1T72/2bj29Y2qWuWHQLea0tLUv3l0iTxecjgGAQOJbWMRymsAwpk8PPXl9jiTphZWH9e6GvE69/yV7fO3sqRTAAT9GwRPAORnbJ0GStL2gkrZhkyzf75vfSSvN143xLS7iBHKneHdjnhqcbmWnxWpy/55mx0E3OK9/T8WG23W8pklbCyrNjgMApik4Ua/Dx+tks1o0ZSD/BgaKK3N664FZgyRJP12ws7UFvaM8HkPLWg4dzKKdHfBrFDwBnJP+STGKi7Cr0UnbsBlKaxq1s7BakjRjMKcNvm50S0GeTe0d53J79PrqXEnSnVOzOMkQIsLsVl3Qsohh0S7a2gGErs8PeNvZx2QmKC6CbdyB5IFZg3TZqF5yug392183Kbe8rsP3uaOwSmW1TYoJt2tCVmInpATQVSh4AjgnVquFtnYT+WZJjUiPU3JsuMlp/E9ORoIk6dDxOlXVO80NE+A+21OiwsoG9Yhy6KrR6WbHQTea0zrHs9jkJABgHt+CyOm8wRxwrFaLnro+RzkZ8aqsd+q7r21QVUPHXhcuadnOfv6gJIXZKacA/oy/oQDO2ZiWU3Sbcyl4drfl+7wvti6knf2UesaEq0/LYp1ttON2yCsty4pumthHEQ6buWHQrS4YkiyHzaJDx+t0sLTW7DgA0O1cbo++OOh9k/n8QUkmp8G5iHDY9OJt45UWF6FDx+t0/1ub5erAOK6le71dDzOzeQ0O+DsKngDO2djWE56V5gYJMS63p7W96oIhnDY4Hd/ioq0sLjpnu45Vaf2RCtmsFt06ua/ZcdDNYiMcmjzA+wM+29oBhKJtBVWqbnQpPtKhUS3dIwg8KXEReun28Yp02PT5gTL96qPd53Q/xVXekVIWCzP0gUBAwRPAORvdJ0EWi5RXUa+y2iaz44SMbQWVqmpwKj7SodGZPcyO47fGtM7xrDQ1RyCbv7FAknTxiDT1io80OQ3M4GtrX0RbO4AQ9HnLdvZpA5NkszLDOpCNSI/XMzeMliS9viZXb6w52u77WNbSYZWTkcBIKSAAUPAEcM7iIhwalBIjSdrCKc9us7xlM+T5g3jxfSZfPeFpGIa5YQKQYRitp/quZnZnyLqopeC5Nb9SpdWNJqcBgO715fxO2tmDwcUj0vTI3CGSpJ9/uLu1oN1WS/Z4C56zaGcHAgIFTwAdMiaTxUXdzVfwpJXmzIb1jlOYzaqKumblVzSYHSfg7C6qVmFlgyIcVk0byA96oSo1LkI5mQkyDOmzlh/0ACAUVDU4W7tEzh/ECKFg8YMLBuhbY9Pl9hj6wZub2zyjutHpbp3nOnMor8GBQEDBE0CHjO2bIInFRd3leE2TdhRWSZJmsC30jMLtNg3tHSdJ2pLP9dlevtOd5w9KVmQYy4pCGW3tAELR6oNl8hjSwJQY9U5grEuwsFgseuJbIzW+bw/VNLp01+sbdKKu+axft/ZwuRqcbqXFRWhYr7huSAqgoyh4AugQ3+Ki7QVVHdp4iLbxtVaNSI9jdlAbjGlpa2fkQvv5Cp4XDU01OQnMNne49xpYfbBctU0uk9MAQPdYeYDt7MEq3G7T87eOU0aPSOWW1+vf/rpJza4z/xyzdK+3y+HC7BRZLIyUAgIBBU8AHTIgOUaxEXY1ON3aW1xjdpygt7yl4HnBYFpp2oJN7eemsLJBu455t5DStoUByTHqnxStZrdHK/a1b94ZAAQiwzC+nN9JO3tQSooJ18u3T1BMuF3rjlTo8Q92nnbmu2EYzO8EAhAFTwAdYrVaWotKW5jj2aXcHqN1uPoFQ3jx3Ra+a3P3sWo1udzmhgkgn7Wc7hzXp4eSYjhJHOosFkvr8iLa2gGEgiNldSqsbFCYzapJ/RPNjoMuMiQtVn+4aYysFumdDfl6edWRU95uf0mtCisbFG63aipzzYGAQcETQIf52tppG+5aW/MrVVnvVFyEvbWQhzPr2zNKPaIcanZ7tKeIE8ht9dmelnb2YbSzw2tOS1v70r2lcjK+BOhU649WaFGBhZERfsR3unN8Vg9FhdlNToOudGF2iv7j0qGSpP/3yR4taXkN9FVL9no/NmVAT+aaAwGEgieADhvbl03t3WHFPm8rzfmDk2W38fTdFhbLlyeQt3J9tkl1o1NrD5dLouCJL43O9J72rWl0ad3hCrPjAEHhWGWD7ntrs25+eaM+zrfpyUUHzI6EFp+3zO+czoLIkHDXtH66aWKmDEP60dtbtLe4+qTPL2uZ3zmTueZAQOEnZgAdNjojQZJ0tLxe5bVN5oYJYsv2+eZ38uK7PUZnegvyzPFsm+X7jsvpNjQgOVr9k2PMjgM/YbNadNEw79wy2tqBjml0uvWHJQc086nl+nh7kXz7T97dWKC88npzw0HNLo/WtLzxx8Ki0GCxWPTLq0bovP6Jqmt2667XNqqs5WeaE3XN2pTrfdN8JvM7gYBCwRNAh8VHOTQwxVsYoa29axyvadKOwipJ0gzmd7bL6D4JkqQtFDzbxLedfTanO/E1rXM8d5WcdrEDgNMzDEP/2lWsi55ZoacW71ej06OJ/RL1wb2TlR3vkctj6OnF+8yOGfI25Z5QfbNbSTHhGpoWZ3YcdBOHzarnbxmnrJ5RKqxs0Pff2KRGp1sr9h+Xx5Cy02KVnhBpdkwA7UDBE0CnGNtaVKJtuCv4ZkkN7x2nlNgIk9MEFt8J5NzyelXUNZsbxs81uzxa3tK2NYeCJ75myoAkRYXZVFzd2PoGDIC2OVhao9teWa/vv7FJ+RUNSouL0O9vGqN37zlPQ3vF6vI+3tm4H2w7pj1F1We5N3SllS0LIs8flCSr1WJyGnSnhKgwvXzHBMVF2LUp94Qee39H61xzTncCgYeCJ4BO4VtctDm30twgQWr5frazn6v4KIf6J0VLkrZxyvOM1h+pUE2TS0kxYa2jAACfCIet9TnIdxIYwJlVNzr164926+JnP9fnB8oUZrPq/gsHaumPZ+jKnN6ytPSzZ8ZIl45IlWFIT/6LU55m+ryl4Dl9MO3soWhAcoz+dPM42awW/WNLoT7eUSRJmjWUgicQaCh4AugUY1oKntsKKuVig2+ncnuM1hffFwzhxda58C0uoq39zBa3zGaclZ0qG6dacApfbWsHcHoej6H5G/M188kVemnVEbk8hmYPTdXiedP147lDTrn5+8FZA2WzWrRkb6k2HmU5mBnKa5u0s9B7wnbaQN5kDlXTBiXp51cOlyQZhtQjysEbwUAAouAJoFMMSolRbLhd9c1u7S+pNTtOUNmaX6nKeqfiIuwa01K4Q/uMaRm5wOKi0zMMo/XUHtvZcTozh3iL4ftKanS0rM7sOIBf2ppfqWv+vFqPvLddZbVN6p8UrdfunKCXbh+vvj2jT/t1/ZKi9e3xGZKk3y7cx6xcE6w66N3OPqxXnJJjw01OAzPdel5f3TElS5J0ychevBEMBCAKngA6hdVqaV0OszmPOZ6dacU+70zF8wcly27jaftc+N6V35ZfyQ+Qp7HrWLWOVTUq0mHTNLbS4jTioxw6r3+iJNraga87XtOkR9/bpquf+0Lb8isVHWbTf1yarYUPTm9zh8aPZg1SmN2q9UcrWsfZoPus3O8teJ5POzsk/eyKYfr7vZP108uGmh0FwDngJ2cAncZ3+pCCZ+fy/cDDdvZzl90rVuF2q6oanDrCqbRT8hWvzh+UpAiHzeQ08GdzhqVJouAJ+DjdHr30+WHNfHK5/raxQJL0rbHpWvbjC3TP9AEKs7f9R65e8ZGtp8p+u3CfPB7epOsuhvHlCKEZg3jNBclisWhc38RTjqAA4P8oeALoNGP6ek/RbcmrNDdIECmrbdL2Au825AsG8+L7XDlsVo1Ij5fE9Xk6vuLVbNrZcRa+a2RjboXKaptMTgOYa9WBMl3yu8/164/3qKbJpZHp8fr7vVP09LdHKyUu4pzu894ZAxQbbteeomp91LIwBV1vX0mNSmuaFOmwaVwW8xoBINBR8ATQaca2tA0fKavTibpmk9MEh5UtpzuH94475x+c4OVbXMQcz28qrGzQ7qJqWS3SrGwWY+HM0hMiNSI9Th5DWrqn1Ow4gCnyK+r1/Tc26paX1+lgaa16Rofpf64dqQ/um6pxfTtWLOsRHaZ7pveXJD21aJ+cLIPsFr7XXOf1T1S4nU4HAAh0FDwBdJr4KIcGJHuH8W/Jp629Myzf59vOzunOjqLgeXqftZzuHNe3h3rGsKQBZ+dra1+0u9jkJED3amh26+nF+zX76RX6164S2awW3Tk1S0t/fIFumNBH1k5abPLdaf2UFBOm3PJ6/W1jfqfcJ87s8wMt8ztpZweAoEDBE0CnGtPHe6phc26luUGCgNtjaOUBX8GTU3cd5dvUvqeoWo1Ot7lh/Azb2dFec4Z7r5XPD5Spvtllchqg6xmGoY+3F2nWU8v1+yUH1OTyaMqAnvr0gfP1syuGKz7S0amPFx1u1/0XDpQk/e6zA2po5t+trtTQ7Na6IxWSpOmMEAKAoEDBE0CnGusreLK4qMO2FVSqst6puAh760IonLv0hEglxYTL5TG061iV2XH8RlWDU2sPl0uSLmo5tQeczZDUWGUmRqrJ5WndagwEq73F1brpxbW6763NOlbVqPSESD1/y1i9+b1JGpwa22WPe9OkPkpPiFRpTZNeX3O0yx4H0vqjFWp2edQ7PqK1WwkAENgoeALoVGP7JkiStuVXys1m0Q7xtbOfPyhZdhtP1x1lsVha29pZXPSl5ftK5fIYGpgSo35J/JCHtrFYLLS1I+hV1Tv183/u0mW/X6W1hysUbrfqwdmD9Nm8Gbp4RC9ZLJ3Tvn464XabHrposCTpz8sPqarB2aWPF8p88zunD07u8v+uAIDuwU/QADrVoJRYxYTbVdfs1v6SGrPjBLQV+7zLQGYwv7PT+NratzDHs1XrdvahtLOjfea0jEBYurdULpaqIIi4PYbeWpenC55cptdWH5XbY+iSEWla8vAMPTh7sCLDum+hzTVj0jUoJUZVDU69sPJQtz1uqPn8wJdvMgMAggMFTwCdyma1KCczXhJt7R1RXtuk7YXetusLmCXVaVoXF3HCU5LU7PJoRctJYuZ3or3G9e2hxOgwVdY7teEoz/cIDvkV9brquVX6j3/s0Il6pwalxOjN703Sn28Zp4weUd2ex2a16Mdzh0iSXll1VKU1jd2eIdgVVTVof0mtrBZp6sCeZscBAHQSCp4AOp1vjidtw+du5YHjMgxpWK84pcRFmB0naIzKiJfFIhVWNuh4TZPZcUy37ki5appcSooJZ04s2s1us2pmtnehGm3tCBZPfLpHOwurFRth1+OXD9MnD5yvqQOTTM00Z1iqRmcmqMHp1h+XHjQ1SzDybWcflZGghKgwk9MAADoLBU8AnY7FRR23bK9vOzunOztTbIRDA5NjJElbaWv/Sjt7iqxWZpah/Xxt7Yt2lcgwmNuMwFbV4NRne7zjZN763nn67rR+cvjBDG2LxaJHL/ae8nx7fZ7yyutNThRcWud3DjK3sA0A6Fzm/wsOIOj42oYPH69TZX2zuWECkNtjaOUBX8EzxeQ0wcc3x3NrfmgX5A3D0GctBU/a2XGuzh+UrAiHVYWVDdpTxNxmBLZPdxSp2eXR4NQYjUiPMzvOSaYMSNL5g5LkdBt65rP9ZscJGm6PoVUHvSc8pzNCCACCCgVPAJ2uR3SY+rdse6atvf22FVSqst6p2Ai7xrYU59B5Rmd6TyCH+gnPXceqdayqUZEOm+ntmghckWG21iUftLUj0P1jS6Ek6ZoxGX65qfvRudmSpAVbC7W3uNrkNMFhZ2GV9zVXuF05jHYBgKBCwRNAlxjTOscztE/RnYvl+3ybQpNk94NWumDjO4G8Lb9Kbk/otuAuajndef6gJEU4um/jMILPV9vagUBVWNmgdUcqZLFIV43ubXacUxqZEa/LRvaSYUhP/muf2XGCgm87+5SBPf1ifAEAoPPwrA6gS4ztmyBJ2swJz3Zbsc87P+yCwbSzd4XBqTGKdNhU2+TSoeO1ZscxDe3s6CyzhqbKapF2F1Urv4LZgghMC1pOd57Xr6d6J0SanOb05s0ZLJvVos/2lGpTboXZcQLeyv3ednbfSXUAQPCg4AmgS4z5SttwKJ+ia6/y2iZtL6ySJM1gYVGXsNusGpkRL0naGqIF+YIT9dpdVC2rxVusAjoiMTpME7ISJUmf7eGUJwKPYRhfaWdPNznNmQ1IjtH14zIkSf+zcB/LwjqgptHZumBzBvM7ASDoUPAE0CWGpMUqOsx7iu5gaeieomuvlQeOyzCkob3ilBoXYXacoDWmpa19S4jO8fSd7hzfN1GJ0WEmp0EwuIi2dgSwXceqdbC0VuF2qy4emWZ2nLN6YPYghdmtWn+kQitaNoyj/dYcKpfLYyirZ5QyE6PMjgMA6GQUPAF0CZvV0jr8fTNzPNvMN7/zAk53dinfHM9QXVy0eA/t7Ohcc4Z5i0Trj1boRF2zyWmA9vGd7pw9LFVxEQ6T05xdr/hI3T65ryTptwv3yUMnzTn5/ADb2QEgmAVMwbOiokI333yz4uLilJCQoLvuuku1tWc+NdbY2Kj77rtPPXv2VExMjK699lqVlJx88iAvL0+XXXaZoqKilJKSokceeUQul6v188uXL5fFYvnGr+JiNpECZzOmZcP45lwKnm3h9hha2XJS4wJefHcp31KtfcXVqm92neXWwaWqwal1h71z3yh4orP06Rml7LRYuT2Glu4tNTsO0GYut0f/3HZMknTNaP9uZ/+qey8YqJhwu3YXVevjHUVmxwlIKw/4lkTymgsAglHAFDxvvvlm7dq1S4sXL9ZHH32klStX6p577jnj1zz00EP68MMPNX/+fK1YsULHjh3Tt771rdbPu91uXXbZZWpubtbq1av1+uuv67XXXtPjjz/+jfvat2+fioqKWn+lpLBMBDibsS1FJU54ts32gkqdqHcqNsKusX17mB0nqKXFRygtLkIeQ9pRUGV2nG61fF+pXB5Dg1JilJUUbXYcBJE5w72nPBfvpq0dgeOLQ+U6XtOkHlGOgJqdnRgdpnum95ckPbVon5xuj8mJAktueZ1yy+tlt1o0eUBPs+MAALpAQBQ89+zZo4ULF+qll17SpEmTNG3aNP3hD3/QO++8o2PHjp3ya6qqqvTyyy/r6aef1syZMzVu3Di9+uqrWr16tdauXStJWrRokXbv3q2//vWvGj16tC655BL96le/0nPPPafm5pPbsVJSUpSWltb6y2oNiD86wFS+U3SHjtepqt5pchr/52tnP39Qkhw2nmO62ugQnePpK0bN5nQnOtmclmtqxf7janS6TU4DtI1vO/sVOb0D7t/e707rp57RYTpaXq/5GwvMjhNQfO3sY/v2UEy43eQ0AICuEBDP7mvWrFFCQoLGjx/f+rHZs2fLarVq3bp1uuaaa77xNZs2bZLT6dTs2bNbP5adna0+ffpozZo1Ou+887RmzRqNHDlSqalf/tA3d+5c3Xvvvdq1a5fGjBnT+vHRo0erqalJI0aM0M9//nNNnTr1tHmbmprU1NTU+vvq6mpJktPplNMZnEUf3/cVrN8fzk1smEVZPaN0tLxeG4+WafqgpFPejuvHa9k+byFq2oCeIf9n0V7ncg2NTI/Vwl3F2pxbIaezT1dF8yvNLk9rYf3CwVxnPjwHdY7ByZHqFR+hoqpGLd9brFnZodMNwzUUmOqaXFq409sOfvnIVNP++53r9RNule6d0U+//mSffvfZfl0xMkURDltXRAw6K/Z5R29MG5AYFH9veQ5CR3D9oKO68xpqz2MERMGzuLj4Gy3kdrtdiYmJp52lWVxcrLCwMCUkJJz08dTU1NavKS4uPqnY6fu873OS1KtXLz3//PMaP368mpqa9NJLL+mCCy7QunXrNHbs2FM+9hNPPKFf/OIX3/j4okWLFBUV3BsAFy9ebHYE+Jlki1VHZdXflm5U7YEzt1uF8vVT65R2FNgkWeTK36ZPSraZHSkgtecaaqySJLvWHSzRJ5980mWZ/MneSotqm2yKcxgq3L5aRTvMTuRfQvk5qLMMirSqqMqqVxdtVtPh0Gux5RoKLBuOW9TgtCkpwtAxP3hOPJfrp4dHSgy3qaSmSf/52iLNSmeB0dm4PdLn+72vuSwle/XJJ3vNjtRpeA5CR3D9oKO64xqqr69v821NLXj+5Cc/0f/8z/+c8TZ79uzppjSnNmTIEA0ZMqT191OmTNGhQ4f0zDPP6I033jjl1zz22GOaN29e6++rq6uVmZmpOXPmKC4ursszm8HpdGrx4sW66KKL5HD4/3ZLdJ8T6/O14cM9qg1P1qWXjjvlbbh+pA+2FcnYuEPZabG66erJZscJOOdyDdU1ufTcnqWqarZo7LSZSouL6OKU5lv/4R5J+bokJ0OXXzbc7Dh+g+egztPjcLlWvrpJB+rDNffiC2SzWsyO1C24hgLTe69vklSu70weqMtmDjAtR0evH1d6of79/V1acTxcP7vlfMVFcg2eycbcE2pct0E9ohy657qLZA2C5ymeg9ARXD/oqO68hnwd1G1hasHz4Ycf1h133HHG2/Tv319paWkqLT1546fL5VJFRYXS0tJO+XVpaWlqbm5WZWXlSac8S0pKWr8mLS1N69evP+nrfFvcT3e/kjRx4kStWrXqtJ8PDw9XeHj4Nz7ucDiC/gkkFL5HtM+Eft5B8NsLqmSz2c/4ojKUr59VB8slSRdmp4Tsn0FnaM81lOBwaEhanPYUVWtXUa0ye8Z2cTpzGYahpS3t7HNH9OI6O4VQfg7qLJMHpiguwq6KOqd2FNVqQlai2ZG6FddQ4CitbtQXh7z/9l47PtMv/rud6/Vz3fi+emlVrg6U1urVNfn68dwhZ/+iELbmsHeZ5rRByQoPDzM5TefiOQgdwfWDjuqOa6g992/qZO7k5GRlZ2ef8VdYWJgmT56syspKbdq0qfVrly5dKo/Ho0mTJp3yvseNGyeHw6ElS5a0fmzfvn3Ky8vT5Mne01OTJ0/Wjh07TiqmLl68WHFxcRo2bNhpc2/dulW9evXq6LcPhIQhqbGKCrOppsmlg8drzY7jlzweQytbhudfMDhwNsQGg1BaXLSzsFpFVY2KdNg0ZcCp5+kCHeWwWTVrqHc80KJdpx47BPiDf247Jo8hje2ToL49o82O0yE2q6W1yPnyqiMqrWk0OZF/W9Hymut0s+UBAMEhIFYRDh06VBdffLHuvvturV+/Xl988YXuv/9+3Xjjjerdu7ckqbCwUNnZ2a0nNuPj43XXXXdp3rx5WrZsmTZt2qQ777xTkydP1nnnnSdJmjNnjoYNG6Zbb71V27Zt07/+9S/99Kc/1X333dd6QvPZZ5/VBx98oIMHD2rnzp168MEHtXTpUt13333m/GEAAcZus2pURrwkaXPuCZPT+KfthVWqqGtWbLhdY/v2MDtOSBnTUvDcmldpao7usHiPt4Nh+uAkllqgS/m2tS/aXSLDYJ4g/NM/WrazXzMm3eQknWPOsFSNzkxQg9Ot55YeNDuO36qsb9b2gkpJ0vmDeJMZAIJZQBQ8JenNN99Udna2Zs2apUsvvVTTpk3TCy+80Pp5p9Opffv2nTTA9JlnntHll1+ua6+9VtOnT1daWpref//91s/bbDZ99NFHstlsmjx5sm655Rbddttt+uUvf9l6m+bmZj388MMaOXKkZsyYoW3btumzzz7TrFmzuucbB4LA2D7eIt6WECgqnYtle1s2hQ5KksMWME/LQWF0nwRJ3pELLndwL1hZvNtb8Lxo2OlHtgCdYfrgZIXZrcotr9eBUk72w//sL6nRrmPVslstunxUb7PjdAqLxaJHL/ae8nxrfZ7yK9q+1CGUrDpYJsOQBqfGKC0++Gd3A0AoC4gt7ZKUmJiot95667Sfz8rK+sYpgoiICD333HN67rnnTvt1ffv2PeN23kcffVSPPvpo+wMDaOUreG7O44TnqSzf752reMEQThp0twHJMYoJt6u2yaX9JbUa1js4F8vlV9RrT1G1rBZpZnaK2XEQ5KLD7Zo2MElL95Zq0a5iDU4N7vm4CDwLWk53XjAkRT2ig2eG45QBSTp/UJI+P1CmZxbv19M3jDY7kt/5fL+vnZ3XXAAQ7DhKBKDL+U7RHSitVVWD09wwfqa8tqm1tWrGYApR3c1mtbSOXNgaxHM8P2tpZx+flajEIPrhHv7rq23twP9v777Do6zS94Hf7/SUSUJ6LxBIKElIAoQoCApSbLRVQERA1F3Fimvbtf7WXdt+3VXXXlFBsKFrQ4oQQAOEQOiEEEp6AgnpZSYz7++PyYxmaYEkc6bcn+vi2jCZmfcOnj2Zeeac8zgSs1nGN3llAIDpaa6xnf33Huw4y3NlXikOVnS9k607kGUZGwssHzKP5pnpREQujwVPIup1gd5axAR4AnDtotLF2FRg2VqVGKrn1ipBrI2L8opddwWydTu7tQhF1NvGDQyBJFmOiyivaxEdh8hm27EalNa2QK9TueSK9+RIP1yVFApZBv750yHRcRxK4YlGlNe1QqNSICPOX3QcIiLqZSx4EpFd/HaOp+sWlS7GhnzL+Z1jE1zvTZezSO0Ym65ajK9rNmLr0RoAwJUseJKdBOm1tnl/LVd5kgNZucOynf3qpDCXbeC2+MoEKCTL6v5cNoy0yerYzp4R5++y/+2JiOg3LHgSkV2kdWxr38HGRTZms4yNBZYX3zy/UxzrCs+CqkY0tLrekQsbDlXBZJbRP9gbMQFeouOQG+G2dnI0rUYTfthTDgCY6iLd2c8kPtgb16dHAQBeWHXwtD4H7mpTx3Z2nt9JROQeWPAkIrtI/d0KT7OZL7wBYHdpHWqaDNBrVUiP6SM6jtsK0msR4ecBWbZsv3U1q23d2bm6k+xrwuBQAEB2YTW3tZND+PlgFRra2hHh54ERsa69pfne8f2hUSmw9WiN7cNVd9ZqNGHLkWoAwOgBgYLTEBGRPbDgSUR2kRiqh4daiYbWdhw52Sg6jkOwbme/ND4QaiWnY5GsjbVcbVt7W7sJWfmWFS0seJK9xQV6YUSsP9rNMs8SJIfwVcd29ilDw6FQSILT9K5wPw/cPDIGgGWVp7t/2Jx7/BRajWYE67VICNGLjkNERHbAd9hEZBcqpcLWDXvH8VqxYRzEho5CFLezi5fasa19p4sdubDlSA0a29oRrNciJdJPdBxyQ3+5eiAA4MsdJdjjgiuoyXnUNBlsHzROc+Ht7L935+Xx8NaqsK+sHj/sLRcdR6iNhzq6s/cPgiS5drGbiIgsWPAkIruxbmvfwcZFqGkyYFdJLQBgDAuewv3Wqb3Wpc46W7O/AoClY7arr2YixzQ0yg9ThoYDAJ75fr9L/f+LnMv3u8vQbpYxJMIH/d1khZ+/lwa3je4LAPi/1YdgNJkFJxLHuq3/Mm5nJyJyGyx4EpHd/Na4iAXPTQUnIMuWrf5hvh6i47i9IRG+UCkknGxsQ2mta5w1KMsy1u63rGaawO3sJNBDkxKh7ThLkA2MSJSVOy3b2acOdY/VnVYLR8chwEuDoyeb8EVuieg4QlQ1tOJAeT0kCRgVz4InEZG7YMGTiOwmraMxT0FVI+pdsBv2hfhtO3uw4CQEADq1EgPDfAC4zjmee0vrUVHfCk+NEpn9AkTHITcW4eeBW0fHAQCe+/EgDO3uu8qMxDhe3YQdRbVQSMB1KeGi49iVt1aFRZfHAwD+vfYQWo0mwYnsb3PH6s4h4b4I8NYKTkNERPbCgicR2U2gtxbR/p6QZWCXixSVLobZLNvOkuL5nY7Dtq3dRc7xtG5nv6x/EHRqpeA05O7uGBuPQG/LKrNPthwXHYfcjHV156j+QQj20QlOY39zRkYjws8DlfVt+Cj7mOg4dvfb+Z1c3UlE5E5Y8CQiu0q1bmt348ZFe0rrUN1kgF6rQnrHqlcSz1rw3OkixXjr1mF2ZydH4K1V4YEJCQCAl9cVoLbZIDgRuQtZlvF1R8FzWqp7re600qqUuG98fwDA6xsK3WqXjdksY/Nh6/md/JCZiMidsOBJRHaVxsZFtu3sl8YHQq3kNOwohnYU4/eW1jl9Y4fimmYcrGiAUiHhikQem0CO4YZhUUgM1aOuxYhX1h0WHYfcxM7iWhyrboanRomJg0NFxxFmelok4oO9UdtsxDsbj4iOYzcHKupxstEAL43S9hqUiIjcA99pE5FdWV9s5hXXwmx2z269Gw5ZGslwO7tjiQvwgo9OhbZ2Mw6WN4iO0y1rOlZ3Dovpgz5eGsFpiCyUCgl/vXogAOCj7GM4cqJRcCJyB9bVnRMHh8JToxKcRhylQsKfO1ZZv7f5KE40tAlOZB8bD1lWd2b2C4BGxbe+RETuhLM+EdlVYpgeOrUCdS1GHDnZJDqO3dU0GWxNccaw4OlQFAoJKdZzPIudewXy2gPczk6OaXT/IIxNCEK7WcZzPx4UHYdcnNFkxre7ygAAU1Pdqzv7mUwcHIKUKD80G0x4bb17rLLeVGA9v5OvuYiI3A0LnkRkV2qlAskRfgDcc1v7poITkGUgMVSPMF8P0XHof6R2rEB25nM865qN2Hq0BgALnuSY/nrVQCgVElbvr8SWI9Wi45ALy8o/gVPNRgTptbi0X4DoOMJJkoSHJ1pWeS7dehzFNc2CE/WuEw1t2Nbx+5DndxIRuR8WPInI7lJj/AAAO12kG/aFsJ7fydWdjinVtsKzVmiO7lifXwWTWcaAEG/EBHiJjkN0mv4hesweEQUAeOb7/W57vAn1vpV5lu3s16WEQ8UzswEAl8QHYlR8IIwmGf9ae0h0nF712fZitJtlpEX7IS6Qvw+JiNwNf/MTkd1Zz/Hc6WYrPM1mGRsPWQqeYwewkYwjsm5pP3KiCXXNztnFdg27s5MTuG/8AOi1KuwtrcfKjjMWiXpSfavRNh9O43b2Th7sWOW5cmcpCiqd+8zqszGbZXy6rQgAcGNGjOA0REQkAgueRGR3qR3dsPMrG9DQ6pxFpYuxp7QO1U0GeGtVGBbLTqGOyN9Lg5gATwBAXkmt2DAXoa3dhA35lqZYVw5y327E5PgCvbVYdEU8AODFn/LRbGgXnIhczao9FTC0m9E/2BuDw31Ex3EoKVF+mDAoBLIMfPjrMdFxesXGghMoOdUCH50K1ySHiY5DREQCsOBJRHYXrNchso8HZBnYVVwnOo7dWLezXxofADW31jmsodZt7U545EJ2YTWaDCYE67VIjvAVHYfonOZfEovIPh6oqG/FOxuPio5DLsa6cnhqagQkSRKcxvEsuDQOgOXfqd4FP3xettWyunNGeiR0aqXgNEREJALfcROREO64rX19x8q7sQnczu7Ihjpxp3Zrd/bxg0KgUPANPjk2nVqJRyYnAgDezCpEZX2r4ETkKspqW7DlqKUhFruzn9nIvv4YEOKNZoMJX+aWiI7ToyrqWrHuoOU115yMaMFpiIhIFBY8iUiItI5t7e7Sqf2nfRXIK66FUiHhchY8HdrQ3zUukmXnaaYiyzLW7rduZ+f5neQcrk4KQ1q0H1qMJvzzp3zRcchFfJNXBlkGMuL8EeHnITqOQ5IkCXNHWs62/HjLcaf6fXc+K3KKYTLLGBHrj/hgveg4REQkCAueRCREqnWFp5MVlS5GXYsRj3+9FwBw2+i+CPXVCU5E5zIo3AcapQKnmo0oqmkWHafL9pTWoaK+FZ4aJTL7BoiOQ9QlkiThsWsGAQC+2FGCfWXuc8wJ9Q5ZlrFyp2XF4vQ0ru48l2lpkfDWqnDkRBN+OVwtOk6PMJllrMixbGefM5KrO4mI3BkLnkQkxMAwH2hVCtQ2G3Gs2nmKShfj2R8OoKqhDXGBXrhvfH/Rceg8tColBnU0uNjpROd4WrsRjxkQxPPKyKmkRffBtSnhkGXg798fcPkPwah37S+vx6HKRmhUCkwawmY15+KtVWFGR1F4SfYxsWF6yIb8KpTVtaKPpxqThrB5HxGRO2PBk4iE0KgUSI60NFXZWVwrNkwv+uXwSSzPKQYAPD8jmYUoJ/H7be3Owlrw5HZ2ckYPTUyARqXAr4XVWHegSnQccmIrd1iaFY0fGAxfD7XgNI5vbqZlW/u6A5UorW0RnKb7lnY0K/pDeiS0Kr7mIiJyZyx4EpEwv21rd80tjM2Gdjz61R4AwNyRMRgR5y84EXVVascZs85SjC+uacbBigYoFRKuSOQZseR8ovw9sXCUpWv0P344AKPJLDgROSOTWcY3u8oAANNSIwWncQ7xwXpcGh8Aswws3XJcdJxuKTnVbGsQOXsEt7MTEbk7FjyJSBhr46I8J9o2fCH+b/UhFNU0I9xXh4cmJYiOQxfAusLzQFk92tpNYsN0gXV15/DYPvDz1AhOQ3Rx7hzbDwFeGhw52eT0hRcS49fCkzjR0IY+nmqMGRAkOo7TmDsyFgCwPKcYrUbH/513NityiiHLwCX9AtA3yFt0HCIiEkwlOgARua+0jhWeh6oa0RojOEwP21F0Cu//chQA8PdpSdDruK3OmUT7e8LfS4OaJgP2l9XbViM7qt+2s/O8MnJeep0aiycMwF9X7sW/1xVgWmokfD0df+4sOdWMBz/fhfxSJV4u+AWeWiV0KiU8NEpoVUro1Ap4qJXQqS236VQKaNXK392mgE5l+dryR9FxP6Xtf7VqBbQqBSRJEv3jOjTrdvZrksOhUXFdR1eNHxiMcF8dyupa8cOeckxPc77VsUaTGSs6jhCak+FiLyqJiOiisOBJRMIE++gQ4eeB0toWFDW6zpu4tnYTHv5iN2QZmJYagcu5xdjpSJKElEhfrM8/gbziWocueNY2G7DtWA0A4MqBPL+TnNvMYVFY8usxHKpsxKs/F9g6uDuqoupmzH5nS8fZhxJq2pp67VqShN8VQS1F0XmXxOLmzNheu6YzaTa0Y9W+CgDA1FR2Z78QKqUCc0bG4MWf8vFR9nGnLHiuO1CFqoY2BHpreJY1EREBYMGTiARLjfZDaW0LjjWITtJzXl9fiIKqRgR4afC4g79Zp7NLje5jK3g6svX5VTCZZSSE6BEd4Ck6DlG3qJQK/OWqgZj/QQ6WZB/D3MwYxAR4iY51RkdONOLGd7aior4VsQGeuDakHhkjR8IoS2gzmtBiNKHVaEaLwYTWdsvXrUYTWo2mjtt++3vr/9y/reP+LUYTTGZL13pZBlo67mf19+8P4KqkMAR6a0X9MziM1fsq0WwwISbA03ZkDnXdzOFReHltAfKKa7G7pBbJkX6iI12QpVstx2BcPyyKq3uJiAgAC55EJFhadB98t7scx1xkhefBinq8vuEwAOCp6wbD34vnKTor6zmeOx38jFl2ZydXMzYhGJcNCMLGQyfw3I8H8cZN6aIjnaagsgE3vrsVJxra0D/YGx/OT8f2TeuQEecPtbpnt+EbTeaOYqgJbcbfvn7s673YXVKHD385hj9P5DnRK3datrNPHRrBrf8XIdBbi6uSQvF1Xhk+yj6Of17vJzpSlxVVN2NTwUlIEjB7OJsVERGRBT/+IiKh0mIsW4WPNUiQZVlwmu4xmWU8/MVuGE0yrhwUgmuSw0RHom5I6Sh4FtU0o7qxTWyYs2hrNyEr/wQAFjzJtfz1qoFQSMCPeyuw7WiN6DidHCivx6y3t+BEQxsSQ/VYfvtIBOt7b4WlWqmAj06NYL0OUf6eGBCiR3KkH+4cGw8AWJJ9DA2txl67vjM40dCGTQWWuZDb2S/ezZfEAgD+u6sMp5oMYsNcgE9zigAAo/sHcacDERHZsOBJREINCvOBRqVAU7uE4zXNouN0ywe/HMWukjrodSo8M3UIV5g4OV8PNfoGWbbS7iqpFRvmLLILq9FkMCHER4ukCF/RcYh6TEKoHrNGWFZqPfP9fpjNjvGB2N7SOsx+ZwuqmwwYEuGDT28biQBB28knDApB3yAvNLS2Y9nWIiEZHMV/d5XBLFuOyYkLdMwjEJxBapQfhkT4wNBuxortxaLjdImh3YzPO7LeOIKrO4mI6DcseBKRUBqVAimRlkLN374/CKPJLDjRxTle3YR/rs4HYFmZFOKjE5yIeoJ1W3ueg25rt25nHz8wBAoFC+zkWu4fPwDeWhV2l9Thm12louNgZ9EpzH5nC2qbjRga5Yelt45EH4HHligUEv40ph8A4N3NR9H6u7M93c3XHdvZp3F1Z7dIkoSbR8YCAD7Zctx2fqwjW72/AicbDQjx0WLcQDaJJCKi37DgSUTCPTxxANQKGRsLqvHIl3ucbmu7LMt45Ms9aDWakdk3ADOHR4mORD0k1XqOpwM2LjKbZaw9wPM7yXUF6bW483JLQe+FVfloMYgr6OUcq8Hc97ahobUdw2P74OOFI+Dr0bNndV6MqUMjEOarw4mGNtsZlu7mcFUD9pTWQaWQcE1yuOg4Tu+6oeHw81Sj5FQLNuRXiY5zXtbVzTOHRUGt5FtbIiL6DX8rEJFwKZG+mD/ADKVCwpc7SmwrJZ3FipxiZB+phk6twHMzkriV3YWkRlvOmN1VXOswW2qt9pTWobK+DV4aJTL7BYiOQ9Qrbrk0DhF+Hiiva8V7m48IyfBr4Unc/N42NLa1I7NvAJbcMgJ6nfhiJ2DZJXHr6L4AgLeyCp1iRV5PsxZ6xyYEsVFgD9CplbhhmOWD2yXZxwWnObcjJxrxa2E1FBIwk9vZiYjof7DgSUQOYUgfGf/v2oEAgNfWF+Lj7GNiA3VRRV0r/v79AQDAnyckICaAZ4e5koRQPbQqBepb23HkZJPoOJ1Yt7OPSQiCVqUUnIaod+jUSjw8OREA8PqGQlQ1tNr1+hsPncCCD3LQYjRhdP9AvD9/ODw1KrtmOJ9Zw6Pg56nGsepm/Li3XHQcuzKbZXy9swwAmxX1pJsyYiBJlvF/1MF+9/3ep9ssqzsvTwhGhJ+H4DRERORoWPAkIodxw7BI3D9+AADgif/uw6q9FYITnZssy3js6z1oaGtHSpQfFlwaJzoS9TC1UmFrBpTnYNvauZ2d3MW1yWEYGuWHZoMJL60+ZLfr/nywErcu2Y62djOuSAzGOzcPg4fG8T5c8NKqMC8zFgDwxoZCpzsWpjtyjtWgtLYFeq0K4wdyLuwp0QGeuDzBch7mJ1scc5Vnq9GEL3JLAAA3ZnB1JxERnY4FTyJyKPeMi8fsEVGQZeCe5TuRc6xGdKSz+m53OdYeqIJaKeGFGclQsmmMS7I1Lio+JTbI7xTXNONgRQOUCsn2ppTIVUmShMevsewAWLG9GPvL6nv9mqv2VuCPH+fCYDJj4uAQvHlTOnRqxyt2Ws2/JBYeaiX2ldVjY8FJ0XHs5us8y3b2yUmhDv3fxxnNzYwBAHy2vRjNhnbBaU63am8FTjUbEe6rw1j+HiQiojNgwZOIHIokSfjblCEYPzAEhnYzFn6Yg4LKBtGxTlPTZMBT/90HAFh0eTwSQvWCE1FvGRrtB8CxVniu7tjOPiLWH36ePLOOXF96jD+uTg6DLAN//2F/r65i/HZXGRYt2wGjSca1KeH4z41p0Kgc+yVzHy8NZnecYfjGhsOC09hHq9GE73ZbtvBPS40UnMb1jOkfhJgATzS0tuObvDLRcU5jbVY0a0Q0P3AmIqIzcuxXb0TkllRKBV6dnYq0aD/Ut7Zj3vvbUFFn33Pbzudv3+1HdZMBCSF63Dk2XnQc6kXWFZ4HyxvQahTXJfr31uy3HPfA7ezkTh6ZlAiNUoFfDldjfS91j/5qRwnuXb4TJrOM6akR+PfMoU7T+fnW0XFQKyVsOVKDHUWOsyK9t6w/WIWG1naE+eqQEecvOo7LUSgkzB1pWeX5UfZxhzoq4VBlA7Ydq4FSIWHm8CjRcYiIyEE5xys4InI7Hhol3ps3HH2DvFBW14r5H2xDXYtRdCwAljdZK3eWQiEBz/8h2eFX/lD3RPh5INBbi3azjL2ldaLjoLbZgJxjlmIGC57kTqL8PbFgVCwA4O/fH4DRZO7R5/8spxgPfL4LZhmYOSwKL16f4lQrx8L9PDB1qKVxz5sbCgWn6X3W7uxThkZA4UT/nZzJ9elR0KkVOFBej+3HHaeIbl3dOS4xGCE+OsFpiIjIUfFdOhE5rD5eGixZMAJBei0OVjTgjx9vR1u72BV2Da1G/HXlHgDALZfG2Vb/keuSJAmpDrSt/eeDVTCZZSSG6hHl7yk6DpFdLbo8Hv5eGhSeaMLyjg7NPeHjLcfx0Je7IcvA3JExeHZ6klMVO63+OKYvJMly7IUjHgfTU041GWyrfKensTt7b/H1VGNKiuXf96Nsx2he1GIw4asdlmZFczpWoBIREZ0JC55E5NCi/D3x4YLh8NaqsOVIDRZ/tgtms7htVS+sykdZXSui/T2xeMIAYTnIvqyF7Z1FtUJzAOzOTu7NR6fG/Vda5t5/rS3okZX/720+ise/3gsAWDgqDv9vymCnXTEYH6zHhI654c2sI4LT9J7v95TDaJIxKMwHA0J4hnZvsjYv+nFPOarqxR8v9N3uMtS3tiPK3wOj4wNFxyEiIgfGgicRObzB4b54a2461EoJ3+8ux9++792GFWez7WgNPt5iWeHw3PQkeGpUds9AYqTaOrXXCs3R1m5CVv4JACx4kvuaPTwK8cHeqGky4PX13WvQ88aGQvztu/0AgDvG9sNjVw+EJDlnsdPqjo5zpb/JK0VpbYvgNL3Dup2dqzt735AIX6TH9EG7Wcan24pFx8GyjpXds0dEO+0HE0REZB8seBKRU7g0PhD/vD4FAPDBL8fwzib7rlxpNZrw8Je7AQCzhkfhEq4qcCtJkb6QJKC0tgVVDeJWuPxaWI0mgwmhPjokRfgKy0EkkkqpwF+vGgjA8vugqLr5op7nlXUFeH7VQQDAveP646GJCU5f7AQsK9Iv6ReAdrOMdza63irPoupm5B4/BYUEXJsSLjqOW7i5Y5Xnsm3He/zs3Auxv6weO4tqoVJIuD6dzYqIiOjcWPAkIqcxZWiE7U3uP344iK87VnjYw7/XFuDoySaE+GjxaEcGch96nRr9g70BAHkCt7Wv2W/Zzj5+ULBLFGaILtbYhCCM7h8Ig8lsK1p2lSzL+OdP+XhpzSEAwIMTE3D/lQNc6v9Td4ztBwBYnlOEmiaD4DQ96+s8y+/+S+MD2bDGTiYPCUOgtxaV9W2230MiLNtm2WUzcXAogvRaYTmIiMg5sOBJRE7l1tFxuOXSOADAg1/swuaCk71+zT0ldbYVpc9MTYKvh7rXr0mOZ6jgbe1ms4y11oLnQG5nJ/cmSRL+evVAKCTLeY7bj9V06XGyLOMfPxzAfzq2wj929UAsujy+N6MKMSo+EEMifNBqNOPDX4+JjtNjZFm2bWeflsrt7PaiUSkwe4RlReUSQeOpqa0dX+8sAwDMyYgWkoGIiJwLC55E5FQkScJjVw/ENclhMJpk/PHj7dhbWtdr1zOazHjoy90wmWVckxzGcxPd2NCoPgDEFDxlWca3u8tQ1dAGb60Kmf0C7J6ByNEkhvpg5nBLEeZv3x84b0M7WZbx9Lf78c6mowCAp68bjFtH9+31nCJIkoQ7O87yXPLrMTS1tQtO1DN2ldTh6MkmeKiVmDg4VHQct3JjRjSUCglbj9Ygv6LB7tf/dlcZGtvaERfoxd+BRETUJSx4EpHTUSgk/N8NKcjsG4AmgwkLPsxBcc3FneF2Pm9vPIID5fXw81TjqesG98o1yDmkRvsBAHYV18J0nsJKTzGazPhqRwkmv7wJ9y7PAwBMGBQCrUppl+sTObr7rxwAL40Su4pr8e3usrPez2yW8ZeVe/Hhr8cgScA/piVh3iWx9gsqwMTBoYgL9EJdixGfdjR6cXYrd5QAACYODoGXlo0D7SnM1wMTOj70/XjLMbtff+lWa7OiKJc6foKIiHoPC55E5JS0KiXeujkdiaF6nGhow7z3t/X4OWWHqxrx8toCAMCT1w5CoDfPi3JnA0L08NQo0WQw4XBVY69eq7GtHe9uOoIxL6zH4s924WBFAzw1StxyaRyemsLCO5FVsF6HOzu2pL+wKh+tRtNp9zGZZTz05W58uq0ICgl48Q8puNENtsQqFRL+eJllBes7m46grf30fxtnYjSZ8e3ucgDAVG5nF2JuR/Oir3aUor7VaLfr7impw57SOmiUCvyBzYqIiKiLWPAkIqflo1PjwwUjEOHngSMnm7BwSQ5aDD3zhs5slvHwl7thMJkxNiEIU4fyzZW7UyokW2f0vOJTvXKNqvpWPL/qIDKfXYdnvj+AsrpWBHpr8eDEBGQ/Mg5PXDsIPjqeIUv0ewtHxSHcV4fS2ha8t/lop++1m8xY/FkevsgtgVIh4V8zh+IP6ZGCktrftLQIhPhYms18s/PsK2CdwaaCE6hpMiDQW4tR8YGi47ilzL4B6B/sjWaDCV/lltjtutZmRZOTQuHvpbHbdYmIyLmx4ElETi3UV4cltwyHr4caO4tqcfenO9BuMnf7eT/echy5x0/BS6PE36clcfsUAQCGdmxr7+lzPA9XNeLhL3Zj1PPr8caGQjS0tqNvoBeem56EzQ9fjkWXx8PXk4VOojPRqZV4aFIiAOD19YdxoqENgGVF4D3Ld+KbvDKoFBL+MzsVU9zswyutSolbR1lWeb6ZVWi34zh6w1c7LM2KrksJh0rJtzAiSJKEmztWeX605ThkuffHU0OrEd/kWYr1N45w/ZXZRETUc/hqgYicXnywHu/NGwatSoG1B6rw+Dd7u/UivORUM55fdRAA8MjkRET4efRUVHJyqR2d2ncW1fbI820/VoNbl2zH+JeysGJ7MQwmM9Jj+uDtuelYu3gMZo2Ihk7N8zqJzue6lHCkRPqiyWDCS2sOoa3dhDs+2YEf9lRAo1TgzZvSMTkpTHRMIWZnRMPXQ40jJ5uwel+F6DgXpaHViDX7KwGwO7to09Ii4a1V4ciJJvxyuLrXr/d1XhmaDSbEB3tjRJx/r1+PiIhcBwueROQShsX645XZqVBIwKfbivHyuoKLeh5ZtjS2aDaYMCLWH3MyYno4KTkza6f2Q5UNF9312GyWsWpvBaa//gv+8GY21h6ohCRZmhF9eUcmvrzjEkwYHAqFgquKibpKoZDw2DWDAAArcopw07tbsfZAJbQqBd6+OR3jO5qtuCNvrQrzOlblvZFVaJdVeT3tx70VaGs3Iz7YG0MifETHcWveWhWmp1mKzh9lH+vVa8myjKVbLNvZbxwRzd02RER0QVjwJCKXMXFwKJ6eMgQA8O+1BRfVlfarHaXYeOgENCoFnpuRxKITdRLqq0OYrw5mGdhTWndBj201mrBsaxHGv5SFP32Six1FtdAoFZg9IgprF4/B2zcPQ3oMV68QXazhsf64KikUZhnIOXYKOrUC788fjrEJwaKjCTfvkljo1ArsLqnDr4W9vyqvp32907KdfVpqBIteDsC6rX3tgUqU1rb02nV2FtfiYEUDtCoFZqS5z9m7RETUM1jwJCKXMndkDO7q6Nj715V7sLZjC1xXVDW04v99tx8AcP/4Aegb5N0rGcm5Db3Abe21zQb85+cCjHp+Pf6ycg+OnGyCj06FRZf3w+ZHLsez05PRj2ONqEc8MmkgvDRKeGmUWLJgBC5lcxsAQIC3FrOGW84/fH3DYcFpLkx5XQuyj1iKtFOGhgtOQ4DlKKFL+gXALMO2ArM3LNtq+eD6muRwnmNNREQXTCU6ABFRT3tgwgBU1rfi89wS3PXpDiy7bSTSovuc93FP/Xcf6lqMGBLhg9tGx9khKTmjoVF++HFvxXk7tZecasZ7m49iRU4xmg0mAECEnwduGRWHmcOj4K3lr2CinhYd4Im1D4yBTqVEH3Zz7uTW0XH4ZMtx/HK4GruKa5HS8eGNo/smrwyyDIyI80dkH0/RcajDzZkx+LWwGityinHv+P7Qqnr2vOm6ZiO+3dXRrCiDzYqIiOjCcYUnEbkcSZLwj+lJGJsQhFajGQs/zEHhicZzPmbV3nL8sKcCSoWE52ckswMsnZV1hefZOrXvK6vDvct3YsyLG/DBL8fQbDBhYJgP/j1zKDY8OBYLR8Wx2EnUi8J8PVjsPIPIPp64rmOF5JtZhYLTdN3vt7OT4xg/MARhvjpUNxnww57yHn/+r3aWoK3djMRQPdKi/Xr8+YmIyPXxHT0RuSS1UoHX56QhJdIXp5qNmPf+NlTVt57xvnXNRjz+zT4AwJ/G9MXgcF97RiUnkxTpC6VCQmV9G8rrLGeXybKMTQUnMPe9rbj6lc34Jq8MJrOMUfGB+OiWEfjhnlGYmhoBNQvpRCTQn8b0AwCs2leBw1Xn/iDQEewvq8fBigZolApclRQmOg79jkqpwJyOlZdLfu3Zbe2yLNu2s8/JYLMiIiK6OHznRUQuy1OjwnvzhyM2wBMlp1ow/4McNLQaT7vf33/YjxMNbegb5IW7r+gvICk5E0+NCgNC9ACA7cdO4Zu8Ulz9ymbMfW8bNhWchFIh4bqUcHx39yh8cmsGLhsQxDdrROQQBoToMX5gCGQZeHujY6/yrG02YPFneQCAcQOD4evBMxwdzczh0VArJeQV12JPyYU18juXnGOnUFDVCA+1ElO4speIiC4SC55E5NICvbVYcssIBHprsL+8Hnd8sgOGdrPt+5sLTuKz7SWQJOCFGcnQqXv2DCpyTdZt7fevyMO9y/Owv7weHmol5l8Siw1/HotXZqdiSARXChOR47nzcssqz5U7S22r1B1NQ6sR8z7IwcGKBgTptXhkcqLoSHQGQXotru5YeftR9rEee95lWy0rRqcMDYePjoVuIiK6OCx4EpHLiwnwwvvzh8NTo8Tmwyfx0Be7YDbLaDa045GvdgMA5mXGYlisv+Ck5Cys54m1m2UEemvwwJUD8OsjV+Cp6wYjyp9NNYjIcaVF90FGnD+MJhnvbToqOs5pWgwmLPxwO3YV16KPpxqfLMxATICX6Fh0FnMzYwEA/91VhlNNhm4/X02TAT/srQDAZkVERNQ97JpARG4hOdIPr89Jw61LtuPrvDKE+OhgNMkoOdWCCD8PPDgxQXREciJThkagqKYZ4X4emJYawZXBRORU7hjbD1uP1mDZtiIsujzeYZo8tbWbcPvH27HtWA30WhU+uiUDCaF60bHoHNKi/TA43Af7yurx2fZi/LHjnNiL9WVuCQztZgyJ8EFypF/PhCQiIrfEFZ5E5DbGJgTjuRnJAIC3Nh7B+79YVrb8Y3oSvNg1my6ARqXAAxMSMHtENIudROR0xgwIwqAwHzQbTPgou2cbzlwso8mMRUt3YlPBSXhqlPjwluFIiuTRII5OkiTM61jl+cnW4zCZ5Yt+LlmW8ek2a7OimJ6IR0REbowFTyJyK39Ij+y0mnNGWiTGDAgSmIiIiMi+JEnCHWMtK/E+/PUomg3tQvOYzDIWf7YLaw9UQqNS4N2bhyE9hsfMOItrU8Lh66FGcU0LNuRXXfTzZB+pxpGTTfDWqnBdSngPJiQiInfEgicRuZ07x/bDw5MScXVSGB6/ZqDoOERERHY3eUgoYgI8carZiOXbioXlMJtlPPrVbny7qwxqpYS3bkrHJfGBwvLQhfPQKHHDsEgA6NaK4aVbLas7pwwN584bIiLqNhY8icjtWFe2vDYnDX6ejnFuGRERkT2plArcfllfAMC7m47A0G62ewZZlvH0t/vw2fYSKCTglVmpuDwx2O45qPtuGhkDSQKyDp3AsZNNF/z4Ew1tWL3P0qyI29mJiKgnsOBJREREROSGZqRFIkivRVldK/67q8yu15ZlGc+vyseS7OOQJOCf16dgclKYXTNQz4kJ8MLYjiOCPt5y4as8P88thtEkY2iUHwaF+/R0PCIickMseBIRERERuSGdWomFo+IAAG9mFcLcjYYzF+rVnw/jzaxCAMAzU4dgelqk3a5NvePmjuZFn28vRovB1OXHmc2y7ViFGzOieyMaERG5IRY8iYiIiIjc1JyMaOh1KhyuasSaA5V2uea7m47gpTWHAACPXT2QW5hdxJgBQYj290R9azu+ySvt8uM2Hz6Joppm6HUqXJvMZkVERNQzWPAkIiIiInJTep0aN2daCo6vbyiELPfuKs+lW4/jme8PAAAeuHIAbh3dt1evR/ajUEiYO9IylpZkH+/yWFq61bIFfkZaJDw0yl7LR0RE7oUFTyIiIiIiNzb/kjhoVQrsKq7FliM1vXadr3aU4LGv9wIA7hjbD3ddEd9r1yIxrh8WCa1KgQPl9cg9fuq896+sb8XaA1UAuJ2diIh6FgueRERERERuLEivxQ3DogAAr2843CvX+GFPOf78+S7IMjD/klg8NDEBkiT1yrVIHD9PDaYOjQAAfJR9/uZFn+UUw2SWMTy2DwaE6Hs7HhERuREWPImIiIiI3Nztl/WFUiFhU8FJ7C2t69Hn/vlgJe75dCfMMnDDsEg8cc0gFjtd2NyOIxJ+3FuOqobWs97PZJbx6bYiAFzdSUREPY8FTyIiIiIiNxfl74lrk8MAAG90dE/vCb8ePok/fbID7WYZ16WE49npyVAoWOx0ZUMifJEW7Qej6bfu62eSdagKZXWt8PNUY/KQMDsmJCIid+A0Bc+amhrMmTMHPj4+8PPzw8KFC9HY2HjOx7S2tmLRokUICAiAt7c3ZsyYgcrKzt0n77nnHqSnp0Or1WLo0KFnfJ7du3dj9OjR0Ol0iIqKwgsvvNBTPxYRERERkUP409h+AIAf95Tj6Mmmbj9f7vEa3PrRdhjazbhyUAj+74YUKFnsdAvzLokFACzbWgSjyXzG+yzbalnd+Ye0SOjUbFZEREQ9y2kKnnPmzMG+ffuwZs0afPfdd9i4cSNuv/32cz7m/vvvx7fffovPP/8cWVlZKCsrw/Tp00+73y233IKZM2ee8Tnq6+sxYcIExMTEIDc3Fy+++CKeeuopvP322z3ycxEREREROYLEUB+MSwyGWQbe3ti9VZ57Suow//0cNBtMGN0/EP+5MRVqpdO89aBumjQkFIHeGlTUt2LN/srTvl9W24KfD1qaFc3mdnYiIuoFTvGq48CBA1i1ahXeffddZGRkYNSoUXj11VexfPlylJWVnfExdXV1eO+99/DSSy/hiiuuQHp6Oj744AP8+uuv2LJli+1+r7zyChYtWoS+ffue8XmWLl0Kg8GA999/H4MHD8asWbNwzz334KWXXuqVn5WIiIiISJQ7OlZ5fplbisr6s5+/eC75FQ2Y+/5WNLS1Y0ScP96eOwxaFVfwuROtSolZwy2FzI+yj532/eU5xTDLwMi+/ugX5G3ndERE5A5UogN0RXZ2Nvz8/DBs2DDbbePHj4dCocDWrVsxbdq00x6Tm5sLo9GI8ePH225LTExEdHQ0srOzMXLkyC5f+7LLLoNGo7HdNnHiRDz//PM4deoU+vTpc9pj2tra0NbWZvt7fX09AMBoNMJoNHbpus7G+nO56s9HvYvjh7qLY4i6g+OHusuVxlBKhB7DYvyw/Xgt3tlYiIcnDrigxx+rbsKcd3NQ22xEcqQP3pozFCrJDKPxzNuaybXGz+/dkB6ON7IKseVIDfaXnEL/EEths91kxoqOZkWzhkW63M8tgquOIbIPjh/qLnuOoQu5hlMUPCsqKhAcHNzpNpVKBX9/f1RUVJz1MRqNBn5+fp1uDwkJOetjzvY8cXFxpz2H9XtnKng+++yzePrpp0+7ffXq1fD09OzytZ3RmjVrREcgJ8bxQ93FMUTdwfFD3eUqYyjNQ8J2KPHxr0fRr+0wPLv4jqGmDXh5rxK1BgkRnjJmh9Vg47rVvRvWhbjK+Pm9wX4K7K5R4O+fb8YNfS1F7901EioblPBWyTAd34Efzt7XiC6QK44hsh+OH+oue4yh5ubmLt9XaMHzkUcewfPPP3/O+xw4cMBOaXrOo48+isWLF9v+Xl9fj6ioKEyYMAE+Pj4Ck/Ueo9GINWvW4Morr4RarRYdh5wMxw91F8cQdQfHD3WXq42hybKMrNeykV/ZiCqfRNw59sxHP/1eZX0rZr+bg1pDC/oGemHZwmEI8NbaIa3zc7Xx83t9Eqtx8we5yDulxqtXjIFep8KXH+UCqMaNmXG4bsKFrSCmM3PlMUS9j+OHusueY8i6g7orhBY8H3jgAcyfP/+c9+nbty9CQ0NRVVXV6fb29nbU1NQgNDT0jI8LDQ2FwWBAbW1tp1WelZWVZ33M2Z7nfzu7W/9+tufRarXQak9/gadWq11+AnGHn5F6D8cPdRfHEHUHxw91lyuNoTsvj8e9y/Pw0ZYi3D4mHh6as5/BWd3YhvlLdqD4VAui/T2x7LaRCPXV2TGta3Cl8WM1ekAI4oO9cbiqEd/uqcQVicHYdLgaADBnZKzL/byiueIYIvvh+KHusscYupDnF9q0KCgoCImJief8o9FokJmZidraWuTm5toe+/PPP8NsNiMjI+OMz52eng61Wo1169bZbsvPz0dRUREyMzO7nDEzMxMbN27sdE7AmjVrkJCQcMbt7EREREREzu7qpDBE+XugusmAz3PPvue4rtmIm97bhsNVjQjz1WHprRksdpKNJEm4OTMGgKV50bJtRZBlYHT/QMQEeAlOR0RErswpurQPHDgQkyZNwm233YZt27bhl19+wV133YVZs2YhPDwcAFBaWorExERs27YNAODr64uFCxdi8eLFWL9+PXJzc7FgwQJkZmZ2alh0+PBh5OXloaKiAi0tLcjLy0NeXh4MBgMA4MYbb4RGo8HChQuxb98+rFixAi+//HKnLetERERERK5EpVTg9sssHdvfyjoCo+n0pkONbe2Y98E2HCivR6C3FktvzUCUv2ufV08XblpqBLw0ShSeaMJ7m44CAOZkRAtORURErs4pmhYBwNKlS3HXXXdh3LhxUCgUmDFjBl555RXb941GI/Lz8zsdYPqvf/3Ldt+2tjZMnDgRr7/+eqfnvfXWW5GVlWX7e2pqKgDg6NGjiI2Nha+vL1avXo1FixYhPT0dgYGBeOKJJ3D77bf38k9MRERERCTO9emReHntIZTWtuC73WWYlhpp+16LwYSFH+Ygr7gWfp5qLL01A32DvAWmJUel16kxIz0SH2Ufh8FkRpBei3EDQ0THIiIiF+c0BU9/f38sW7bsrN+PjY2FLMudbtPpdHjttdfw2muvnfVxGzZsOO+1k5OTsWnTpi5nJSIiIiJydjq1EgsujcOLP+XjjQ2FmJISAYVCQlu7CX/8JBdbj9ZAr1Xh41sykBCqFx2XHNjckTH4KPs4AGDmsCiolU6x0ZCIiJwYf9MQEREREdEZzc2MgV6rwqHKRqzPr4LRZMbdy3Zi46ET8FAr8cGC4UiK9BUdkxxc/xA9pqdGIMxXh5tGxoiOQ0REbsBpVngSEREREZF9+ejUmDMyBm9mFeK19Yfx311lWL2/EhqVAu/OG4Zhsf6iI5KTeGnmUNERiIjIjXCFJxERERERndUtl8ZCo1JgR1Etvskrg0oh4c2b0nBpfKDoaERERERnxIInERERERGdVbCPDn9ItzQsUkjAy7NScUUim84QERGR4+KWdiIiIiIiOqf7xvdHTaMBU4aGY3JSmOg4REREROfEgicREREREZ1TsF6HN+emi45BRERE1CXc0k5EREREREREREQugwVPIiIiIiIiIiIichkseBIREREREREREZHLYMGTiIiIiIiIiIiIXAYLnkREREREREREROQyWPAkIiIiIiIiIiIil8GCJxEREREREREREbkMFjyJiIiIiIiIiIjIZbDgSURERERERERERC6DBU8iIiIiIiIiIiJyGSx4EhERERERERERkctgwZOIiIiIiIiIiIhcBgueRERERERERERE5DJY8CQiIiIiIiIiIiKXwYInERERERERERERuQwWPImIiIiIiIiIiMhlsOBJRERERERERERELoMFTyIiIiIiIiIiInIZKtEB3IEsywCA+vp6wUl6j9FoRHNzM+rr66FWq0XHISfD8UPdxTFE3cHxQ93FMUTdwfFD3cUxRN3B8UPdZc8xZK2rWets58KCpx00NDQAAKKiogQnISIiIiIiIiIicl4NDQ3w9fU9530kuStlUeoWs9mMsrIy6PV6SJIkOk6vqK+vR1RUFIqLi+Hj4yM6DjkZjh/qLo4h6g6OH+oujiHqDo4f6i6OIeoOjh/qLnuOIVmW0dDQgPDwcCgU5z6lkys87UChUCAyMlJ0DLvw8fHhJEkXjeOHuotjiLqD44e6i2OIuoPjh7qLY4i6g+OHusteY+h8Kzut2LSIiIiIiIiIiIiIXAYLnkREREREREREROQyWPCkHqHVavHkk09Cq9WKjkJOiOOHuotjiLqD44e6i2OIuoPjh7qLY4i6g+OHustRxxCbFhEREREREREREZHL4ApPIiIiIiIiIiIichkseBIREREREREREZHLYMGTiIiIiIiIiIiIXAYLnkREREREREREROQyWPCkbnvttdcQGxsLnU6HjIwMbNu2TXQkchJPPfUUJEnq9CcxMVF0LHJgGzduxLXXXovw8HBIkoSvv/660/dlWcYTTzyBsLAweHh4YPz48SgoKBATlhzO+cbP/PnzT5uTJk2aJCYsOZxnn30Ww4cPh16vR3BwMKZOnYr8/PxO92ltbcWiRYsQEBAAb29vzJgxA5WVlYISk6PpyhgaO3bsafPQn/70J0GJyZG88cYbSE5Oho+PD3x8fJCZmYkff/zR9n3OP3Q+5xtDnH/oQjz33HOQJAn33Xef7TZHm4dY8KRuWbFiBRYvXownn3wSO3bsQEpKCiZOnIiqqirR0chJDB48GOXl5bY/mzdvFh2JHFhTUxNSUlLw2muvnfH7L7zwAl555RW8+eab2Lp1K7y8vDBx4kS0trbaOSk5ovONHwCYNGlSpznp008/tWNCcmRZWVlYtGgRtmzZgjVr1sBoNGLChAloamqy3ef+++/Ht99+i88//xxZWVkoKyvD9OnTBaYmR9KVMQQAt912W6d56IUXXhCUmBxJZGQknnvuOeTm5mL79u244oorMGXKFOzbtw8A5x86v/ONIYDzD3VNTk4O3nrrLSQnJ3e63eHmIZmoG0aMGCEvWrTI9neTySSHh4fLzz77rMBU5CyefPJJOSUlRXQMclIA5JUrV9r+bjab5dDQUPnFF1+03VZbWytrtVr5008/FZCQHNn/jh9ZluV58+bJU6ZMEZKHnE9VVZUMQM7KypJl2TLfqNVq+fPPP7fd58CBAzIAOTs7W1RMcmD/O4ZkWZbHjBkj33vvveJCkVPp06eP/O6773L+oYtmHUOyzPmHuqahoUHu37+/vGbNmk5jxhHnIa7wpItmMBiQm5uL8ePH225TKBQYP348srOzBSYjZ1JQUIDw8HD07dsXc+bMQVFRkehI5KSOHj2KioqKTnOSr68vMjIyOCdRl23YsAHBwcFISEjAHXfcgerqatGRyEHV1dUBAPz9/QEAubm5MBqNneagxMREREdHcw6iM/rfMWS1dOlSBAYGYsiQIXj00UfR3NwsIh45MJPJhOXLl6OpqQmZmZmcf+iC/e8YsuL8Q+ezaNEiXH311Z3mG8AxXwephFyVXMLJkydhMpkQEhLS6faQkBAcPHhQUCpyJhkZGfjwww+RkJCA8vJyPP300xg9ejT27t0LvV4vOh45mYqKCgA445xk/R7RuUyaNAnTp09HXFwcCgsL8Ze//AWTJ09GdnY2lEql6HjkQMxmM+677z5ceumlGDJkCADLHKTRaODn59fpvpyD6EzONIYA4MYbb0RMTAzCw8Oxe/duPPzww8jPz8dXX30lMC05ij179iAzMxOtra3w9vbGypUrMWjQIOTl5XH+oS452xgCOP/Q+S1fvhw7duxATk7Oad9zxNdBLHgSkTCTJ0+2fZ2cnIyMjAzExMTgs88+w8KFCwUmIyJ3NGvWLNvXSUlJSE5ORr9+/bBhwwaMGzdOYDJyNIsWLcLevXt57jRdtLONodtvv932dVJSEsLCwjBu3DgUFhaiX79+9o5JDiYhIQF5eXmoq6vDF198gXnz5iErK0t0LHIiZxtDgwYN4vxD51RcXIx7770Xa9asgU6nEx2nS7ilnS5aYGAglErlaV23KisrERoaKigVOTM/Pz8MGDAAhw8fFh2FnJB13uGcRD2lb9++CAwM5JxEndx111347rvvsH79ekRGRtpuDw0NhcFgQG1tbaf7cw6i/3W2MXQmGRkZAMB5iAAAGo0G8fHxSE9Px7PPPouUlBS8/PLLnH+oy842hs6E8w/9Xm5uLqqqqpCWlgaVSgWVSoWsrCy88sorUKlUCAkJcbh5iAVPumgajQbp6elYt26d7Taz2Yx169Z1OgeEqKsaGxtRWFiIsLAw0VHICcXFxSE0NLTTnFRfX4+tW7dyTqKLUlJSgurqas5JBACQZRl33XUXVq5ciZ9//hlxcXGdvp+eng61Wt1pDsrPz0dRURHnIAJw/jF0Jnl5eQDAeYjOyGw2o62tjfMPXTTrGDoTzj/0e+PGjcOePXuQl5dn+zNs2DDMmTPH9rWjzUPc0k7dsnjxYsybNw/Dhg3DiBEj8O9//xtNTU1YsGCB6GjkBP785z/j2muvRUxMDMrKyvDkk09CqVRi9uzZoqORg2psbOz0KfPRo0eRl5cHf39/REdH47777sMzzzyD/v37Iy4uDo8//jjCw8MxdepUcaHJYZxr/Pj7++Ppp5/GjBkzEBoaisLCQjz00EOIj4/HxIkTBaYmR7Fo0SIsW7YM33zzDfR6ve08Kl9fX3h4eMDX1xcLFy7E4sWL4e/vDx8fH9x9993IzMzEyJEjBacnR3C+MVRYWIhly5bhqquuQkBAAHbv3o37778fl112GZKTkwWnJ9EeffRRTJ48GdHR0WhoaMCyZcuwYcMG/PTTT5x/qEvONYY4/9D56PX6TmdOA4CXlxcCAgJstzvcPCSkNzy5lFdffVWOjo6WNRqNPGLECHnLli2iI5GTmDlzphwWFiZrNBo5IiJCnjlzpnz48GHRsciBrV+/XgZw2p958+bJsizLZrNZfvzxx+WQkBBZq9XK48aNk/Pz88WGJodxrvHT3NwsT5gwQQ4KCpLVarUcExMj33bbbXJFRYXo2OQgzjR2AMgffPCB7T4tLS3ynXfeKffp00f29PSUp02bJpeXl4sLTQ7lfGOoqKhIvuyyy2R/f39Zq9XK8fHx8oMPPijX1dWJDU4O4ZZbbpFjYmJkjUYjBwUFyePGjZNXr15t+z7nHzqfc40hzj90McaMGSPfe++9tr872jwkybIs27PASkRERERERERERNRbeIYnERERERERERERuQwWPImIiIiIiIiIiMhlsOBJRERERERERERELoMFTyIiIiIiIiIiInIZLHgSERERERERERGRy2DBk4iIiIiIiIiIiFwGC55ERERERERERETkMljwJCIiIiK3MH/+fEydOlV0DCIiIiLqZSrRAYiIiIiIukuSpHN+/8knn8TLL78MWZbtlIiIiIiIRGHBk4iIiIicXnl5ue3rFStW4IknnkB+fr7tNm9vb3h7e4uIRkRERER2xi3tREREROT0QkNDbX98fX0hSVKn27y9vU/b0j527FjcfffduO+++9CnTx+EhITgnXfeQVNTExYsWAC9Xo/4+Hj8+OOPna61d+9eTJ48Gd7e3ggJCcHcuXNx8uRJO//ERERERHQ2LHgSERERkdtasmQJAgMDsW3bNtx999244447cP311+OSSy7Bjh07MGHCBMydOxfNzc0AgNraWlxxxRVITU3F9u3bsWrVKlRWVuKGG24Q/JMQERERkRULnkRERETktlJSUvDYY4+hf//+ePTRR6HT6RAYGIjbbrsN/fv3xxNPPIHq6mrs3r0bAPCf//wHqamp+Mc//oHExESkpqbi/fffx/r163Ho0CHBPw0RERERATzDk4iIiIjcWHJysu1rpVKJgIAAJCUl2W4LCQkBAFRVVQEAdu3ahfXr15/xPNDCwkIMGDCglxMTERER0fmw4ElEREREbkutVnf6uyRJnW6zdn83m80AgMbGRlx77bV4/vnnT3uusLCwXkxKRERERF3FgicRERERURelpaXhyy+/RGxsLFQqvpQmIiIickQ8w5OIiIiIqIsWLVqEmpoazJ49Gzk5OSgsLMRPP/2EBQsWwGQyiY5HRERERGDBk4iIiIioy8LDw/HLL7/AZDJhwoQJSEpKwn333Qc/Pz8oFHxpTUREROQIJFmWZdEhiIiIiIiIiIiIiHoCP4YmIiIiIiIiIiIil8GCJxEREREREREREbkMFjyJiIiIiIiIiIjIZbDgSURERERERERERC6DBU8iIiIiIiIiIiJyGSx4EhERERERERERkctgwZOIiIiIiIiIiIhcBgueRERERERERERE5DJY8CQiIiIiIiIiIiKXwYInERERERERERERuQwWPImIiIiIiIiIiMhlsOBJRERERERERERELuP/A2ZIRzj90lLSAAAAAElFTkSuQmCC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3240082"/>
            <a:ext cx="5943404" cy="230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89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7884</TotalTime>
  <Words>722</Words>
  <Application>Microsoft Office PowerPoint</Application>
  <PresentationFormat>사용자 지정</PresentationFormat>
  <Paragraphs>154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굴림</vt:lpstr>
      <vt:lpstr>Arial</vt:lpstr>
      <vt:lpstr>맑은 고딕</vt:lpstr>
      <vt:lpstr>배달의민족 주아</vt:lpstr>
      <vt:lpstr>나눔스퀘어라운드 Bold</vt:lpstr>
      <vt:lpstr>Office 테마</vt:lpstr>
      <vt:lpstr>PowerPoint 프레젠테이션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cho</cp:lastModifiedBy>
  <cp:revision>1103</cp:revision>
  <dcterms:created xsi:type="dcterms:W3CDTF">2018-08-02T07:05:36Z</dcterms:created>
  <dcterms:modified xsi:type="dcterms:W3CDTF">2023-04-12T09:00:41Z</dcterms:modified>
</cp:coreProperties>
</file>